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7" r:id="rId2"/>
    <p:sldMasterId id="2147483699" r:id="rId3"/>
    <p:sldMasterId id="2147483714" r:id="rId4"/>
  </p:sldMasterIdLst>
  <p:notesMasterIdLst>
    <p:notesMasterId r:id="rId10"/>
  </p:notesMasterIdLst>
  <p:sldIdLst>
    <p:sldId id="257" r:id="rId5"/>
    <p:sldId id="259" r:id="rId6"/>
    <p:sldId id="261" r:id="rId7"/>
    <p:sldId id="263" r:id="rId8"/>
    <p:sldId id="262" r:id="rId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422" y="-30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D:\Data\My%20documents\Desktop\youtube%20performance.xlsx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'Youtube Performance'!$J$2</c:f>
              <c:strCache>
                <c:ptCount val="1"/>
                <c:pt idx="0">
                  <c:v>General Videos</c:v>
                </c:pt>
              </c:strCache>
            </c:strRef>
          </c:tx>
          <c:invertIfNegative val="0"/>
          <c:cat>
            <c:strRef>
              <c:f>'Youtube Performance'!$I$3:$I$5</c:f>
              <c:strCache>
                <c:ptCount val="3"/>
                <c:pt idx="0">
                  <c:v>Kiehl's</c:v>
                </c:pt>
                <c:pt idx="1">
                  <c:v>Charity (Chinese)</c:v>
                </c:pt>
                <c:pt idx="2">
                  <c:v>Tutoring (Chinese)</c:v>
                </c:pt>
              </c:strCache>
            </c:strRef>
          </c:cat>
          <c:val>
            <c:numRef>
              <c:f>'Youtube Performance'!$J$3:$J$5</c:f>
              <c:numCache>
                <c:formatCode>General</c:formatCode>
                <c:ptCount val="3"/>
                <c:pt idx="0" formatCode="_-* #,##0_-;\-* #,##0_-;_-* &quot;-&quot;??_-;_-@_-">
                  <c:v>2116</c:v>
                </c:pt>
                <c:pt idx="1">
                  <c:v>1223</c:v>
                </c:pt>
                <c:pt idx="2">
                  <c:v>639</c:v>
                </c:pt>
              </c:numCache>
            </c:numRef>
          </c:val>
        </c:ser>
        <c:ser>
          <c:idx val="1"/>
          <c:order val="1"/>
          <c:tx>
            <c:strRef>
              <c:f>'Youtube Performance'!$K$2</c:f>
              <c:strCache>
                <c:ptCount val="1"/>
                <c:pt idx="0">
                  <c:v>Kiehl'svideos</c:v>
                </c:pt>
              </c:strCache>
            </c:strRef>
          </c:tx>
          <c:invertIfNegative val="0"/>
          <c:cat>
            <c:strRef>
              <c:f>'Youtube Performance'!$I$3:$I$5</c:f>
              <c:strCache>
                <c:ptCount val="3"/>
                <c:pt idx="0">
                  <c:v>Kiehl's</c:v>
                </c:pt>
                <c:pt idx="1">
                  <c:v>Charity (Chinese)</c:v>
                </c:pt>
                <c:pt idx="2">
                  <c:v>Tutoring (Chinese)</c:v>
                </c:pt>
              </c:strCache>
            </c:strRef>
          </c:cat>
          <c:val>
            <c:numRef>
              <c:f>'Youtube Performance'!$K$3:$K$5</c:f>
              <c:numCache>
                <c:formatCode>General</c:formatCode>
                <c:ptCount val="3"/>
                <c:pt idx="0" formatCode="_-* #,##0_-;\-* #,##0_-;_-* &quot;-&quot;??_-;_-@_-">
                  <c:v>6339</c:v>
                </c:pt>
                <c:pt idx="1">
                  <c:v>4292</c:v>
                </c:pt>
                <c:pt idx="2">
                  <c:v>2507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28384256"/>
        <c:axId val="262338176"/>
      </c:barChart>
      <c:catAx>
        <c:axId val="228384256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ln>
            <a:noFill/>
          </a:ln>
        </c:spPr>
        <c:crossAx val="262338176"/>
        <c:crosses val="autoZero"/>
        <c:auto val="1"/>
        <c:lblAlgn val="ctr"/>
        <c:lblOffset val="100"/>
        <c:noMultiLvlLbl val="0"/>
      </c:catAx>
      <c:valAx>
        <c:axId val="262338176"/>
        <c:scaling>
          <c:orientation val="minMax"/>
        </c:scaling>
        <c:delete val="0"/>
        <c:axPos val="l"/>
        <c:numFmt formatCode="_-* #,##0_-;\-* #,##0_-;_-* &quot;-&quot;??_-;_-@_-" sourceLinked="1"/>
        <c:majorTickMark val="out"/>
        <c:minorTickMark val="none"/>
        <c:tickLblPos val="nextTo"/>
        <c:spPr>
          <a:ln>
            <a:noFill/>
          </a:ln>
        </c:spPr>
        <c:crossAx val="228384256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100">
          <a:latin typeface="Corbel" pitchFamily="34" charset="0"/>
        </a:defRPr>
      </a:pPr>
      <a:endParaRPr lang="zh-TW"/>
    </a:p>
  </c:txPr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49363A-C529-49A8-992E-5B76E1D75AF4}" type="doc">
      <dgm:prSet loTypeId="urn:microsoft.com/office/officeart/2005/8/layout/cycle5" loCatId="cycl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BF1CA7B-C56A-469E-8B7D-EDECF6FCE4D2}">
      <dgm:prSet phldrT="[文字]" custT="1"/>
      <dgm:spPr>
        <a:xfrm>
          <a:off x="2955344" y="-63777"/>
          <a:ext cx="1275436" cy="701458"/>
        </a:xfrm>
        <a:prstGeom prst="roundRect">
          <a:avLst/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gm:spPr>
      <dgm:t>
        <a:bodyPr anchor="ctr"/>
        <a:lstStyle/>
        <a:p>
          <a:r>
            <a:rPr lang="en-US" altLang="en-US" sz="1400" b="1" dirty="0" smtClean="0">
              <a:solidFill>
                <a:sysClr val="window" lastClr="FFFFFF"/>
              </a:solidFill>
              <a:latin typeface="Corbel" pitchFamily="34" charset="0"/>
              <a:ea typeface="+mn-ea"/>
              <a:cs typeface="+mn-cs"/>
            </a:rPr>
            <a:t>Observation and monitoring</a:t>
          </a:r>
          <a:endParaRPr lang="zh-TW" altLang="en-US" sz="1400" dirty="0">
            <a:solidFill>
              <a:sysClr val="window" lastClr="FFFFFF"/>
            </a:solidFill>
            <a:latin typeface="Calibri"/>
            <a:ea typeface="新細明體"/>
            <a:cs typeface="+mn-cs"/>
          </a:endParaRPr>
        </a:p>
      </dgm:t>
    </dgm:pt>
    <dgm:pt modelId="{1CF3415D-F223-4EC9-9580-200EFB56C29B}" type="parTrans" cxnId="{DD655B43-6880-4748-B177-988B154A237F}">
      <dgm:prSet/>
      <dgm:spPr/>
      <dgm:t>
        <a:bodyPr/>
        <a:lstStyle/>
        <a:p>
          <a:endParaRPr lang="zh-TW" altLang="en-US" sz="2400"/>
        </a:p>
      </dgm:t>
    </dgm:pt>
    <dgm:pt modelId="{3FDE5212-4D1E-4FE3-80FC-547D6A915596}" type="sibTrans" cxnId="{DD655B43-6880-4748-B177-988B154A237F}">
      <dgm:prSet/>
      <dgm:spPr>
        <a:xfrm>
          <a:off x="1164400" y="268486"/>
          <a:ext cx="4732070" cy="4732070"/>
        </a:xfrm>
        <a:custGeom>
          <a:avLst/>
          <a:gdLst/>
          <a:ahLst/>
          <a:cxnLst/>
          <a:rect l="0" t="0" r="0" b="0"/>
          <a:pathLst>
            <a:path>
              <a:moveTo>
                <a:pt x="3144937" y="131883"/>
              </a:moveTo>
              <a:arcTo wR="2366035" hR="2366035" stAng="17353218" swAng="361272"/>
            </a:path>
          </a:pathLst>
        </a:custGeom>
        <a:noFill/>
        <a:ln w="9525" cap="flat" cmpd="sng" algn="ctr">
          <a:solidFill>
            <a:srgbClr val="65B034">
              <a:hueOff val="0"/>
              <a:satOff val="0"/>
              <a:lumOff val="0"/>
              <a:alphaOff val="0"/>
            </a:srgbClr>
          </a:solidFill>
          <a:prstDash val="solid"/>
          <a:tailEnd type="arrow"/>
        </a:ln>
        <a:effectLst/>
      </dgm:spPr>
      <dgm:t>
        <a:bodyPr/>
        <a:lstStyle/>
        <a:p>
          <a:endParaRPr lang="zh-TW" altLang="en-US" sz="2400"/>
        </a:p>
      </dgm:t>
    </dgm:pt>
    <dgm:pt modelId="{D2BC7485-4DEE-4143-B825-768AC55D48EC}">
      <dgm:prSet phldrT="[文字]" custT="1"/>
      <dgm:spPr>
        <a:xfrm>
          <a:off x="4440789" y="530968"/>
          <a:ext cx="1407407" cy="701458"/>
        </a:xfrm>
        <a:prstGeom prst="roundRect">
          <a:avLst/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gm:spPr>
      <dgm:t>
        <a:bodyPr anchor="ctr"/>
        <a:lstStyle/>
        <a:p>
          <a:r>
            <a:rPr lang="en-US" altLang="en-US" sz="1400" b="1" dirty="0" smtClean="0">
              <a:solidFill>
                <a:sysClr val="window" lastClr="FFFFFF"/>
              </a:solidFill>
              <a:latin typeface="Corbel" pitchFamily="34" charset="0"/>
              <a:ea typeface="+mn-ea"/>
              <a:cs typeface="+mn-cs"/>
            </a:rPr>
            <a:t>Understanding  client needs</a:t>
          </a:r>
          <a:endParaRPr lang="en-US" altLang="zh-TW" sz="1400" b="1" dirty="0" smtClean="0">
            <a:solidFill>
              <a:sysClr val="window" lastClr="FFFFFF"/>
            </a:solidFill>
            <a:latin typeface="Corbel" pitchFamily="34" charset="0"/>
            <a:ea typeface="新細明體"/>
            <a:cs typeface="+mn-cs"/>
          </a:endParaRPr>
        </a:p>
      </dgm:t>
    </dgm:pt>
    <dgm:pt modelId="{B479936F-0429-462C-9BB8-F52A65EA6B31}" type="parTrans" cxnId="{23BEC773-6E6B-448A-BD92-5DBFFA05609B}">
      <dgm:prSet/>
      <dgm:spPr/>
      <dgm:t>
        <a:bodyPr/>
        <a:lstStyle/>
        <a:p>
          <a:endParaRPr lang="zh-TW" altLang="en-US" sz="2400"/>
        </a:p>
      </dgm:t>
    </dgm:pt>
    <dgm:pt modelId="{7119D891-70CB-49B0-8C28-8462255FBBCD}" type="sibTrans" cxnId="{23BEC773-6E6B-448A-BD92-5DBFFA05609B}">
      <dgm:prSet/>
      <dgm:spPr>
        <a:xfrm>
          <a:off x="1258155" y="345463"/>
          <a:ext cx="4732070" cy="4732070"/>
        </a:xfrm>
        <a:custGeom>
          <a:avLst/>
          <a:gdLst/>
          <a:ahLst/>
          <a:cxnLst/>
          <a:rect l="0" t="0" r="0" b="0"/>
          <a:pathLst>
            <a:path>
              <a:moveTo>
                <a:pt x="4262605" y="951417"/>
              </a:moveTo>
              <a:arcTo wR="2366035" hR="2366035" stAng="19396884" swAng="355849"/>
            </a:path>
          </a:pathLst>
        </a:custGeom>
        <a:noFill/>
        <a:ln w="9525" cap="flat" cmpd="sng" algn="ctr">
          <a:solidFill>
            <a:srgbClr val="65B034">
              <a:hueOff val="0"/>
              <a:satOff val="0"/>
              <a:lumOff val="0"/>
              <a:alphaOff val="0"/>
            </a:srgbClr>
          </a:solidFill>
          <a:prstDash val="solid"/>
          <a:tailEnd type="arrow"/>
        </a:ln>
        <a:effectLst/>
      </dgm:spPr>
      <dgm:t>
        <a:bodyPr/>
        <a:lstStyle/>
        <a:p>
          <a:endParaRPr lang="zh-TW" altLang="en-US" sz="2400"/>
        </a:p>
      </dgm:t>
    </dgm:pt>
    <dgm:pt modelId="{FC9EC403-8DCB-48EB-8C5F-893AF7442BCB}">
      <dgm:prSet phldrT="[文字]" custT="1"/>
      <dgm:spPr>
        <a:xfrm>
          <a:off x="5205578" y="1571112"/>
          <a:ext cx="1275436" cy="701458"/>
        </a:xfrm>
        <a:prstGeom prst="roundRect">
          <a:avLst/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gm:spPr>
      <dgm:t>
        <a:bodyPr anchor="ctr"/>
        <a:lstStyle/>
        <a:p>
          <a:r>
            <a:rPr lang="en-US" altLang="zh-TW" sz="1400" b="1" dirty="0" smtClean="0">
              <a:solidFill>
                <a:sysClr val="window" lastClr="FFFFFF"/>
              </a:solidFill>
              <a:latin typeface="Corbel" pitchFamily="34" charset="0"/>
              <a:ea typeface="新細明體"/>
              <a:cs typeface="+mn-cs"/>
            </a:rPr>
            <a:t>Trend Analysis</a:t>
          </a:r>
          <a:endParaRPr lang="zh-TW" altLang="en-US" sz="1400" b="1" dirty="0">
            <a:solidFill>
              <a:sysClr val="window" lastClr="FFFFFF"/>
            </a:solidFill>
            <a:latin typeface="Corbel" pitchFamily="34" charset="0"/>
            <a:ea typeface="新細明體"/>
            <a:cs typeface="+mn-cs"/>
          </a:endParaRPr>
        </a:p>
      </dgm:t>
    </dgm:pt>
    <dgm:pt modelId="{D3D43A06-6595-404B-9C46-F36A6D74293C}" type="parTrans" cxnId="{E5CAD5F5-526D-49E5-B96A-BA396C75C2EB}">
      <dgm:prSet/>
      <dgm:spPr/>
      <dgm:t>
        <a:bodyPr/>
        <a:lstStyle/>
        <a:p>
          <a:endParaRPr lang="zh-TW" altLang="en-US" sz="2400"/>
        </a:p>
      </dgm:t>
    </dgm:pt>
    <dgm:pt modelId="{7C1DBFA6-C161-4E8C-842F-9CCD04EE6D7A}" type="sibTrans" cxnId="{E5CAD5F5-526D-49E5-B96A-BA396C75C2EB}">
      <dgm:prSet/>
      <dgm:spPr>
        <a:xfrm>
          <a:off x="1199296" y="26659"/>
          <a:ext cx="4732070" cy="4732070"/>
        </a:xfrm>
        <a:custGeom>
          <a:avLst/>
          <a:gdLst/>
          <a:ahLst/>
          <a:cxnLst/>
          <a:rect l="0" t="0" r="0" b="0"/>
          <a:pathLst>
            <a:path>
              <a:moveTo>
                <a:pt x="4732036" y="2353406"/>
              </a:moveTo>
              <a:arcTo wR="2366035" hR="2366035" stAng="21581651" swAng="470475"/>
            </a:path>
          </a:pathLst>
        </a:custGeom>
        <a:noFill/>
        <a:ln w="9525" cap="flat" cmpd="sng" algn="ctr">
          <a:solidFill>
            <a:srgbClr val="65B034">
              <a:hueOff val="0"/>
              <a:satOff val="0"/>
              <a:lumOff val="0"/>
              <a:alphaOff val="0"/>
            </a:srgbClr>
          </a:solidFill>
          <a:prstDash val="solid"/>
          <a:tailEnd type="arrow"/>
        </a:ln>
        <a:effectLst/>
      </dgm:spPr>
      <dgm:t>
        <a:bodyPr/>
        <a:lstStyle/>
        <a:p>
          <a:endParaRPr lang="zh-TW" altLang="en-US" sz="2400"/>
        </a:p>
      </dgm:t>
    </dgm:pt>
    <dgm:pt modelId="{FE9B9D6C-049A-4E69-B4DE-6155F7A889F2}">
      <dgm:prSet phldrT="[文字]" custT="1"/>
      <dgm:spPr>
        <a:xfrm>
          <a:off x="5205588" y="2809236"/>
          <a:ext cx="1275436" cy="701458"/>
        </a:xfrm>
        <a:prstGeom prst="roundRect">
          <a:avLst/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gm:spPr>
      <dgm:t>
        <a:bodyPr anchor="ctr"/>
        <a:lstStyle/>
        <a:p>
          <a:r>
            <a:rPr lang="en-US" altLang="zh-TW" sz="1400" b="1" dirty="0" smtClean="0">
              <a:solidFill>
                <a:sysClr val="window" lastClr="FFFFFF"/>
              </a:solidFill>
              <a:latin typeface="Corbel" pitchFamily="34" charset="0"/>
              <a:ea typeface="新細明體"/>
              <a:cs typeface="+mn-cs"/>
            </a:rPr>
            <a:t>Keywords Selection</a:t>
          </a:r>
          <a:endParaRPr lang="zh-TW" altLang="en-US" sz="1400" b="1" dirty="0">
            <a:solidFill>
              <a:sysClr val="window" lastClr="FFFFFF"/>
            </a:solidFill>
            <a:latin typeface="Corbel" pitchFamily="34" charset="0"/>
            <a:ea typeface="新細明體"/>
            <a:cs typeface="+mn-cs"/>
          </a:endParaRPr>
        </a:p>
      </dgm:t>
    </dgm:pt>
    <dgm:pt modelId="{9F46A2ED-078C-4DEA-855E-4EAE0FE3B21B}" type="parTrans" cxnId="{C89629F6-C0C7-42B5-9619-BBE2D76D00DF}">
      <dgm:prSet/>
      <dgm:spPr/>
      <dgm:t>
        <a:bodyPr/>
        <a:lstStyle/>
        <a:p>
          <a:endParaRPr lang="zh-TW" altLang="en-US" sz="2400"/>
        </a:p>
      </dgm:t>
    </dgm:pt>
    <dgm:pt modelId="{5E0E7947-9BD9-4A0D-B4D5-04CD4B3EC176}" type="sibTrans" cxnId="{C89629F6-C0C7-42B5-9619-BBE2D76D00DF}">
      <dgm:prSet/>
      <dgm:spPr>
        <a:xfrm>
          <a:off x="1166975" y="277259"/>
          <a:ext cx="4732070" cy="4732070"/>
        </a:xfrm>
        <a:custGeom>
          <a:avLst/>
          <a:gdLst/>
          <a:ahLst/>
          <a:cxnLst/>
          <a:rect l="0" t="0" r="0" b="0"/>
          <a:pathLst>
            <a:path>
              <a:moveTo>
                <a:pt x="4533338" y="3315204"/>
              </a:moveTo>
              <a:arcTo wR="2366035" hR="2366035" stAng="1419059" swAng="386971"/>
            </a:path>
          </a:pathLst>
        </a:custGeom>
        <a:noFill/>
        <a:ln w="9525" cap="flat" cmpd="sng" algn="ctr">
          <a:solidFill>
            <a:srgbClr val="65B034">
              <a:hueOff val="0"/>
              <a:satOff val="0"/>
              <a:lumOff val="0"/>
              <a:alphaOff val="0"/>
            </a:srgbClr>
          </a:solidFill>
          <a:prstDash val="solid"/>
          <a:tailEnd type="arrow"/>
        </a:ln>
        <a:effectLst/>
      </dgm:spPr>
      <dgm:t>
        <a:bodyPr/>
        <a:lstStyle/>
        <a:p>
          <a:endParaRPr lang="zh-TW" altLang="en-US" sz="2400"/>
        </a:p>
      </dgm:t>
    </dgm:pt>
    <dgm:pt modelId="{9AF9FF14-7B95-430E-8760-A3F0D7092715}">
      <dgm:prSet phldrT="[文字]" custT="1"/>
      <dgm:spPr>
        <a:xfrm>
          <a:off x="4618493" y="3905673"/>
          <a:ext cx="1275436" cy="701458"/>
        </a:xfrm>
        <a:prstGeom prst="roundRect">
          <a:avLst/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gm:spPr>
      <dgm:t>
        <a:bodyPr anchor="ctr"/>
        <a:lstStyle/>
        <a:p>
          <a:r>
            <a:rPr lang="en-US" altLang="zh-TW" sz="1400" b="1" dirty="0" smtClean="0">
              <a:solidFill>
                <a:sysClr val="window" lastClr="FFFFFF"/>
              </a:solidFill>
              <a:latin typeface="Corbel" pitchFamily="34" charset="0"/>
              <a:ea typeface="新細明體"/>
              <a:cs typeface="+mn-cs"/>
            </a:rPr>
            <a:t>Keywords determined</a:t>
          </a:r>
          <a:endParaRPr lang="zh-TW" altLang="en-US" sz="1400" b="1" dirty="0">
            <a:solidFill>
              <a:sysClr val="window" lastClr="FFFFFF"/>
            </a:solidFill>
            <a:latin typeface="Corbel" pitchFamily="34" charset="0"/>
            <a:ea typeface="新細明體"/>
            <a:cs typeface="+mn-cs"/>
          </a:endParaRPr>
        </a:p>
      </dgm:t>
    </dgm:pt>
    <dgm:pt modelId="{00A9579C-B534-474F-A372-EE8D9888D129}" type="parTrans" cxnId="{F2743A66-08ED-42C9-A24A-AD98E02C124F}">
      <dgm:prSet/>
      <dgm:spPr/>
      <dgm:t>
        <a:bodyPr/>
        <a:lstStyle/>
        <a:p>
          <a:endParaRPr lang="zh-TW" altLang="en-US" sz="2400"/>
        </a:p>
      </dgm:t>
    </dgm:pt>
    <dgm:pt modelId="{876612CA-EDBA-43B0-9AF8-983B7E35B14A}" type="sibTrans" cxnId="{F2743A66-08ED-42C9-A24A-AD98E02C124F}">
      <dgm:prSet/>
      <dgm:spPr>
        <a:xfrm>
          <a:off x="1531337" y="64600"/>
          <a:ext cx="4732070" cy="4732070"/>
        </a:xfrm>
        <a:custGeom>
          <a:avLst/>
          <a:gdLst/>
          <a:ahLst/>
          <a:cxnLst/>
          <a:rect l="0" t="0" r="0" b="0"/>
          <a:pathLst>
            <a:path>
              <a:moveTo>
                <a:pt x="3187420" y="4584920"/>
              </a:moveTo>
              <a:arcTo wR="2366035" hR="2366035" stAng="4181190" swAng="501773"/>
            </a:path>
          </a:pathLst>
        </a:custGeom>
        <a:noFill/>
        <a:ln w="9525" cap="flat" cmpd="sng" algn="ctr">
          <a:solidFill>
            <a:srgbClr val="65B034">
              <a:hueOff val="0"/>
              <a:satOff val="0"/>
              <a:lumOff val="0"/>
              <a:alphaOff val="0"/>
            </a:srgbClr>
          </a:solidFill>
          <a:prstDash val="solid"/>
          <a:tailEnd type="arrow"/>
        </a:ln>
        <a:effectLst/>
      </dgm:spPr>
      <dgm:t>
        <a:bodyPr/>
        <a:lstStyle/>
        <a:p>
          <a:endParaRPr lang="zh-TW" altLang="en-US" sz="2400"/>
        </a:p>
      </dgm:t>
    </dgm:pt>
    <dgm:pt modelId="{3C8E4AC3-6202-42BD-85C1-6066E8E22913}">
      <dgm:prSet phldrT="[文字]" custT="1"/>
      <dgm:spPr>
        <a:xfrm>
          <a:off x="2999175" y="4522419"/>
          <a:ext cx="1275436" cy="701458"/>
        </a:xfrm>
        <a:prstGeom prst="roundRect">
          <a:avLst/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gm:spPr>
      <dgm:t>
        <a:bodyPr anchor="ctr"/>
        <a:lstStyle/>
        <a:p>
          <a:r>
            <a:rPr lang="en-US" altLang="zh-TW" sz="1400" b="1" dirty="0" smtClean="0">
              <a:solidFill>
                <a:sysClr val="window" lastClr="FFFFFF"/>
              </a:solidFill>
              <a:latin typeface="Corbel" pitchFamily="34" charset="0"/>
              <a:ea typeface="新細明體"/>
              <a:cs typeface="+mn-cs"/>
            </a:rPr>
            <a:t> Content Optimization</a:t>
          </a:r>
          <a:endParaRPr lang="zh-TW" altLang="en-US" sz="1400" b="1" dirty="0">
            <a:solidFill>
              <a:sysClr val="window" lastClr="FFFFFF"/>
            </a:solidFill>
            <a:latin typeface="Corbel" pitchFamily="34" charset="0"/>
            <a:ea typeface="新細明體"/>
            <a:cs typeface="+mn-cs"/>
          </a:endParaRPr>
        </a:p>
      </dgm:t>
    </dgm:pt>
    <dgm:pt modelId="{29EA545C-B5B4-4DE3-8F23-BD65E380C45A}" type="parTrans" cxnId="{A5B77D3C-04A9-4DFA-9C11-9D8B5C858518}">
      <dgm:prSet/>
      <dgm:spPr/>
      <dgm:t>
        <a:bodyPr/>
        <a:lstStyle/>
        <a:p>
          <a:endParaRPr lang="zh-TW" altLang="en-US" sz="2400"/>
        </a:p>
      </dgm:t>
    </dgm:pt>
    <dgm:pt modelId="{DC22E97E-F913-4D34-A468-EBA6CE10F00E}" type="sibTrans" cxnId="{A5B77D3C-04A9-4DFA-9C11-9D8B5C858518}">
      <dgm:prSet/>
      <dgm:spPr>
        <a:xfrm>
          <a:off x="1448158" y="205425"/>
          <a:ext cx="4732070" cy="4732070"/>
        </a:xfrm>
        <a:custGeom>
          <a:avLst/>
          <a:gdLst/>
          <a:ahLst/>
          <a:cxnLst/>
          <a:rect l="0" t="0" r="0" b="0"/>
          <a:pathLst>
            <a:path>
              <a:moveTo>
                <a:pt x="1470348" y="4555982"/>
              </a:moveTo>
              <a:arcTo wR="2366035" hR="2366035" stAng="6734672" swAng="378043"/>
            </a:path>
          </a:pathLst>
        </a:custGeom>
        <a:noFill/>
        <a:ln w="9525" cap="flat" cmpd="sng" algn="ctr">
          <a:solidFill>
            <a:srgbClr val="65B034">
              <a:hueOff val="0"/>
              <a:satOff val="0"/>
              <a:lumOff val="0"/>
              <a:alphaOff val="0"/>
            </a:srgbClr>
          </a:solidFill>
          <a:prstDash val="solid"/>
          <a:tailEnd type="arrow"/>
        </a:ln>
        <a:effectLst/>
      </dgm:spPr>
      <dgm:t>
        <a:bodyPr/>
        <a:lstStyle/>
        <a:p>
          <a:endParaRPr lang="zh-TW" altLang="en-US" sz="2400"/>
        </a:p>
      </dgm:t>
    </dgm:pt>
    <dgm:pt modelId="{B04F6C5B-043E-43B4-BE16-168378B0652C}">
      <dgm:prSet phldrT="[文字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xfrm>
          <a:off x="1466239" y="3905694"/>
          <a:ext cx="1275436" cy="701458"/>
        </a:xfrm>
        <a:prstGeom prst="roundRect">
          <a:avLst/>
        </a:prstGeom>
        <a:solidFill>
          <a:srgbClr val="EE9546">
            <a:lumMod val="75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gm:spPr>
      <dgm:t>
        <a:bodyPr anchor="ctr"/>
        <a:lstStyle/>
        <a:p>
          <a:r>
            <a:rPr lang="en-US" altLang="zh-TW" sz="1400" b="1" dirty="0" smtClean="0">
              <a:solidFill>
                <a:sysClr val="window" lastClr="FFFFFF"/>
              </a:solidFill>
              <a:latin typeface="Corbel" pitchFamily="34" charset="0"/>
              <a:ea typeface="新細明體"/>
              <a:cs typeface="+mn-cs"/>
            </a:rPr>
            <a:t>Content Review</a:t>
          </a:r>
          <a:endParaRPr lang="zh-TW" altLang="en-US" sz="1400" b="1" dirty="0">
            <a:solidFill>
              <a:sysClr val="window" lastClr="FFFFFF"/>
            </a:solidFill>
            <a:latin typeface="Corbel" pitchFamily="34" charset="0"/>
            <a:ea typeface="新細明體"/>
            <a:cs typeface="+mn-cs"/>
          </a:endParaRPr>
        </a:p>
      </dgm:t>
    </dgm:pt>
    <dgm:pt modelId="{F87899C7-2643-4136-B71B-62BD29DE7120}" type="parTrans" cxnId="{548521B4-7267-4D95-8808-0EC64AD66356}">
      <dgm:prSet/>
      <dgm:spPr/>
      <dgm:t>
        <a:bodyPr/>
        <a:lstStyle/>
        <a:p>
          <a:endParaRPr lang="zh-TW" altLang="en-US" sz="2400"/>
        </a:p>
      </dgm:t>
    </dgm:pt>
    <dgm:pt modelId="{7028DB68-857A-4FB4-8C40-6522B640B589}" type="sibTrans" cxnId="{548521B4-7267-4D95-8808-0EC64AD66356}">
      <dgm:prSet/>
      <dgm:spPr>
        <a:xfrm>
          <a:off x="1111360" y="-127865"/>
          <a:ext cx="4732070" cy="4732070"/>
        </a:xfrm>
        <a:custGeom>
          <a:avLst/>
          <a:gdLst/>
          <a:ahLst/>
          <a:cxnLst/>
          <a:rect l="0" t="0" r="0" b="0"/>
          <a:pathLst>
            <a:path>
              <a:moveTo>
                <a:pt x="607013" y="3948428"/>
              </a:moveTo>
              <a:arcTo wR="2366035" hR="2366035" stAng="8281552" swAng="512904"/>
            </a:path>
          </a:pathLst>
        </a:custGeom>
        <a:noFill/>
        <a:ln w="9525" cap="flat" cmpd="sng" algn="ctr">
          <a:solidFill>
            <a:srgbClr val="65B034">
              <a:hueOff val="0"/>
              <a:satOff val="0"/>
              <a:lumOff val="0"/>
              <a:alphaOff val="0"/>
            </a:srgbClr>
          </a:solidFill>
          <a:prstDash val="solid"/>
          <a:tailEnd type="arrow"/>
        </a:ln>
        <a:effectLst/>
      </dgm:spPr>
      <dgm:t>
        <a:bodyPr/>
        <a:lstStyle/>
        <a:p>
          <a:endParaRPr lang="zh-TW" altLang="en-US" sz="2400"/>
        </a:p>
      </dgm:t>
    </dgm:pt>
    <dgm:pt modelId="{FA1306AC-661B-47CB-9A8C-A6D821F94FE4}">
      <dgm:prSet phldrT="[文字]" custT="1"/>
      <dgm:spPr>
        <a:xfrm>
          <a:off x="705092" y="2740710"/>
          <a:ext cx="1275436" cy="701458"/>
        </a:xfrm>
        <a:prstGeom prst="roundRect">
          <a:avLst/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gm:spPr>
      <dgm:t>
        <a:bodyPr anchor="ctr"/>
        <a:lstStyle/>
        <a:p>
          <a:r>
            <a:rPr lang="en-US" altLang="zh-TW" sz="1400" b="1" dirty="0" smtClean="0">
              <a:solidFill>
                <a:sysClr val="window" lastClr="FFFFFF"/>
              </a:solidFill>
              <a:latin typeface="Corbel" pitchFamily="34" charset="0"/>
              <a:ea typeface="新細明體"/>
              <a:cs typeface="+mn-cs"/>
            </a:rPr>
            <a:t>Revise Content</a:t>
          </a:r>
          <a:endParaRPr lang="zh-TW" altLang="en-US" sz="1400" b="1" dirty="0">
            <a:solidFill>
              <a:sysClr val="window" lastClr="FFFFFF"/>
            </a:solidFill>
            <a:latin typeface="Corbel" pitchFamily="34" charset="0"/>
            <a:ea typeface="新細明體"/>
            <a:cs typeface="+mn-cs"/>
          </a:endParaRPr>
        </a:p>
      </dgm:t>
    </dgm:pt>
    <dgm:pt modelId="{DC8F76F3-BD6F-45B1-887B-1486F24C604C}" type="parTrans" cxnId="{F9DF0B48-2816-4ED9-B358-6B2AE486416E}">
      <dgm:prSet/>
      <dgm:spPr/>
      <dgm:t>
        <a:bodyPr/>
        <a:lstStyle/>
        <a:p>
          <a:endParaRPr lang="zh-TW" altLang="en-US" sz="2400"/>
        </a:p>
      </dgm:t>
    </dgm:pt>
    <dgm:pt modelId="{CD56E1BC-A09D-48C4-BA7A-10CB3EF12206}" type="sibTrans" cxnId="{F9DF0B48-2816-4ED9-B358-6B2AE486416E}">
      <dgm:prSet/>
      <dgm:spPr>
        <a:xfrm>
          <a:off x="1258482" y="-77910"/>
          <a:ext cx="4732070" cy="4732070"/>
        </a:xfrm>
        <a:custGeom>
          <a:avLst/>
          <a:gdLst/>
          <a:ahLst/>
          <a:cxnLst/>
          <a:rect l="0" t="0" r="0" b="0"/>
          <a:pathLst>
            <a:path>
              <a:moveTo>
                <a:pt x="27401" y="2725080"/>
              </a:moveTo>
              <a:arcTo wR="2366035" hR="2366035" stAng="10276300" swAng="415058"/>
            </a:path>
          </a:pathLst>
        </a:custGeom>
        <a:noFill/>
        <a:ln w="9525" cap="flat" cmpd="sng" algn="ctr">
          <a:solidFill>
            <a:srgbClr val="65B034">
              <a:hueOff val="0"/>
              <a:satOff val="0"/>
              <a:lumOff val="0"/>
              <a:alphaOff val="0"/>
            </a:srgbClr>
          </a:solidFill>
          <a:prstDash val="solid"/>
          <a:tailEnd type="arrow"/>
        </a:ln>
        <a:effectLst/>
      </dgm:spPr>
      <dgm:t>
        <a:bodyPr/>
        <a:lstStyle/>
        <a:p>
          <a:endParaRPr lang="zh-TW" altLang="en-US" sz="2400"/>
        </a:p>
      </dgm:t>
    </dgm:pt>
    <dgm:pt modelId="{4BCBD95F-0058-4A98-8C21-F2B80DD2927E}">
      <dgm:prSet phldrT="[文字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>
        <a:xfrm>
          <a:off x="1466249" y="530975"/>
          <a:ext cx="1275436" cy="701458"/>
        </a:xfrm>
        <a:prstGeom prst="roundRect">
          <a:avLst/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gm:spPr>
      <dgm:t>
        <a:bodyPr anchor="ctr"/>
        <a:lstStyle/>
        <a:p>
          <a:r>
            <a:rPr lang="en-US" altLang="zh-TW" sz="1400" b="1" dirty="0" smtClean="0">
              <a:solidFill>
                <a:sysClr val="window" lastClr="FFFFFF"/>
              </a:solidFill>
              <a:latin typeface="Corbel" pitchFamily="34" charset="0"/>
              <a:ea typeface="新細明體"/>
              <a:cs typeface="+mn-cs"/>
            </a:rPr>
            <a:t>Content Expose</a:t>
          </a:r>
          <a:endParaRPr lang="zh-TW" altLang="en-US" sz="1400" b="1" dirty="0">
            <a:solidFill>
              <a:sysClr val="window" lastClr="FFFFFF"/>
            </a:solidFill>
            <a:latin typeface="Corbel" pitchFamily="34" charset="0"/>
            <a:ea typeface="新細明體"/>
            <a:cs typeface="+mn-cs"/>
          </a:endParaRPr>
        </a:p>
      </dgm:t>
    </dgm:pt>
    <dgm:pt modelId="{154D0495-0D90-4058-965D-445B6A6041A9}" type="parTrans" cxnId="{27602677-2491-4A63-927E-D132E5380364}">
      <dgm:prSet/>
      <dgm:spPr/>
      <dgm:t>
        <a:bodyPr/>
        <a:lstStyle/>
        <a:p>
          <a:endParaRPr lang="zh-TW" altLang="en-US" sz="2400"/>
        </a:p>
      </dgm:t>
    </dgm:pt>
    <dgm:pt modelId="{B655A755-C383-44A8-B29A-FBDE9713CAD5}" type="sibTrans" cxnId="{27602677-2491-4A63-927E-D132E5380364}">
      <dgm:prSet/>
      <dgm:spPr>
        <a:xfrm>
          <a:off x="1581768" y="156302"/>
          <a:ext cx="4732070" cy="4732070"/>
        </a:xfrm>
        <a:custGeom>
          <a:avLst/>
          <a:gdLst/>
          <a:ahLst/>
          <a:cxnLst/>
          <a:rect l="0" t="0" r="0" b="0"/>
          <a:pathLst>
            <a:path>
              <a:moveTo>
                <a:pt x="1143547" y="340289"/>
              </a:moveTo>
              <a:arcTo wR="2366035" hR="2366035" stAng="14333402" swAng="284016"/>
            </a:path>
          </a:pathLst>
        </a:custGeom>
        <a:noFill/>
        <a:ln w="9525" cap="flat" cmpd="sng" algn="ctr">
          <a:solidFill>
            <a:srgbClr val="65B034">
              <a:hueOff val="0"/>
              <a:satOff val="0"/>
              <a:lumOff val="0"/>
              <a:alphaOff val="0"/>
            </a:srgbClr>
          </a:solidFill>
          <a:prstDash val="solid"/>
          <a:tailEnd type="arrow"/>
        </a:ln>
        <a:effectLst/>
      </dgm:spPr>
      <dgm:t>
        <a:bodyPr/>
        <a:lstStyle/>
        <a:p>
          <a:endParaRPr lang="zh-TW" altLang="en-US" sz="2400"/>
        </a:p>
      </dgm:t>
    </dgm:pt>
    <dgm:pt modelId="{FBB2D508-8CBA-4762-BCBC-C7765FC92242}">
      <dgm:prSet phldrT="[文字]" custT="1"/>
      <dgm:spPr>
        <a:xfrm>
          <a:off x="664353" y="1575739"/>
          <a:ext cx="1356952" cy="692204"/>
        </a:xfrm>
        <a:prstGeom prst="roundRect">
          <a:avLst/>
        </a:prstGeom>
        <a:solidFill>
          <a:srgbClr val="EE9546">
            <a:lumMod val="75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gm:spPr>
      <dgm:t>
        <a:bodyPr anchor="ctr"/>
        <a:lstStyle/>
        <a:p>
          <a:r>
            <a:rPr lang="en-US" altLang="zh-TW" sz="1400" b="1" dirty="0" smtClean="0">
              <a:solidFill>
                <a:sysClr val="window" lastClr="FFFFFF"/>
              </a:solidFill>
              <a:latin typeface="Corbel" pitchFamily="34" charset="0"/>
              <a:ea typeface="新細明體"/>
              <a:cs typeface="+mn-cs"/>
            </a:rPr>
            <a:t>Ensure Content</a:t>
          </a:r>
          <a:endParaRPr lang="zh-TW" altLang="en-US" sz="1400" b="1" dirty="0">
            <a:solidFill>
              <a:sysClr val="window" lastClr="FFFFFF"/>
            </a:solidFill>
            <a:latin typeface="Corbel" pitchFamily="34" charset="0"/>
            <a:ea typeface="新細明體"/>
            <a:cs typeface="+mn-cs"/>
          </a:endParaRPr>
        </a:p>
      </dgm:t>
    </dgm:pt>
    <dgm:pt modelId="{32BCF946-18D0-476C-A2D2-B190E0FE31D9}" type="parTrans" cxnId="{C67F1402-323F-4AFE-B0BC-52A7719DF678}">
      <dgm:prSet/>
      <dgm:spPr/>
      <dgm:t>
        <a:bodyPr/>
        <a:lstStyle/>
        <a:p>
          <a:endParaRPr lang="zh-TW" altLang="en-US"/>
        </a:p>
      </dgm:t>
    </dgm:pt>
    <dgm:pt modelId="{C93AAA85-A332-4A7F-8EC5-E3D4CF252871}" type="sibTrans" cxnId="{C67F1402-323F-4AFE-B0BC-52A7719DF678}">
      <dgm:prSet/>
      <dgm:spPr>
        <a:xfrm>
          <a:off x="1086215" y="526479"/>
          <a:ext cx="4732070" cy="4732070"/>
        </a:xfrm>
        <a:custGeom>
          <a:avLst/>
          <a:gdLst/>
          <a:ahLst/>
          <a:cxnLst/>
          <a:rect l="0" t="0" r="0" b="0"/>
          <a:pathLst>
            <a:path>
              <a:moveTo>
                <a:pt x="450938" y="976601"/>
              </a:moveTo>
              <a:arcTo wR="2366035" hR="2366035" stAng="12957690" swAng="387074"/>
            </a:path>
          </a:pathLst>
        </a:custGeom>
        <a:noFill/>
        <a:ln w="9525" cap="flat" cmpd="sng" algn="ctr">
          <a:solidFill>
            <a:srgbClr val="65B034">
              <a:hueOff val="0"/>
              <a:satOff val="0"/>
              <a:lumOff val="0"/>
              <a:alphaOff val="0"/>
            </a:srgbClr>
          </a:solidFill>
          <a:prstDash val="solid"/>
          <a:tailEnd type="arrow"/>
        </a:ln>
        <a:effectLst/>
      </dgm:spPr>
      <dgm:t>
        <a:bodyPr/>
        <a:lstStyle/>
        <a:p>
          <a:endParaRPr lang="zh-TW" altLang="en-US"/>
        </a:p>
      </dgm:t>
    </dgm:pt>
    <dgm:pt modelId="{61DD7C39-FF38-45CA-92F7-310C742FABC6}" type="pres">
      <dgm:prSet presAssocID="{6549363A-C529-49A8-992E-5B76E1D75AF4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61BB09F6-A910-4C0F-AAB1-F2D2BB55FEBF}" type="pres">
      <dgm:prSet presAssocID="{CBF1CA7B-C56A-469E-8B7D-EDECF6FCE4D2}" presName="node" presStyleLbl="node1" presStyleIdx="0" presStyleCnt="10" custScaleX="145934" custScaleY="12347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E3251B7-9879-4E17-8145-DF332D7E9ACE}" type="pres">
      <dgm:prSet presAssocID="{CBF1CA7B-C56A-469E-8B7D-EDECF6FCE4D2}" presName="spNode" presStyleCnt="0"/>
      <dgm:spPr/>
      <dgm:t>
        <a:bodyPr/>
        <a:lstStyle/>
        <a:p>
          <a:endParaRPr lang="zh-TW" altLang="en-US"/>
        </a:p>
      </dgm:t>
    </dgm:pt>
    <dgm:pt modelId="{A5055E9C-FEA4-484C-B367-3E254EA7833D}" type="pres">
      <dgm:prSet presAssocID="{3FDE5212-4D1E-4FE3-80FC-547D6A915596}" presName="sibTrans" presStyleLbl="sibTrans1D1" presStyleIdx="0" presStyleCnt="10"/>
      <dgm:spPr/>
      <dgm:t>
        <a:bodyPr/>
        <a:lstStyle/>
        <a:p>
          <a:endParaRPr lang="zh-TW" altLang="en-US"/>
        </a:p>
      </dgm:t>
    </dgm:pt>
    <dgm:pt modelId="{4761D688-FA68-4CF5-A947-FCE4139E6888}" type="pres">
      <dgm:prSet presAssocID="{D2BC7485-4DEE-4143-B825-768AC55D48EC}" presName="node" presStyleLbl="node1" presStyleIdx="1" presStyleCnt="10" custScaleX="161034" custScaleY="123477" custRadScaleRad="99519" custRadScaleInc="4345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91790CA-B264-4BCC-8B53-919DE663B6B7}" type="pres">
      <dgm:prSet presAssocID="{D2BC7485-4DEE-4143-B825-768AC55D48EC}" presName="spNode" presStyleCnt="0"/>
      <dgm:spPr/>
      <dgm:t>
        <a:bodyPr/>
        <a:lstStyle/>
        <a:p>
          <a:endParaRPr lang="zh-TW" altLang="en-US"/>
        </a:p>
      </dgm:t>
    </dgm:pt>
    <dgm:pt modelId="{8F4D22C9-EEB1-4964-A4D1-737D94666985}" type="pres">
      <dgm:prSet presAssocID="{7119D891-70CB-49B0-8C28-8462255FBBCD}" presName="sibTrans" presStyleLbl="sibTrans1D1" presStyleIdx="1" presStyleCnt="10"/>
      <dgm:spPr/>
      <dgm:t>
        <a:bodyPr/>
        <a:lstStyle/>
        <a:p>
          <a:endParaRPr lang="zh-TW" altLang="en-US"/>
        </a:p>
      </dgm:t>
    </dgm:pt>
    <dgm:pt modelId="{2E8A1122-EBBA-43A5-94EB-0B4B8E6D560D}" type="pres">
      <dgm:prSet presAssocID="{FC9EC403-8DCB-48EB-8C5F-893AF7442BCB}" presName="node" presStyleLbl="node1" presStyleIdx="2" presStyleCnt="10" custScaleX="145934" custScaleY="12347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F7C62F9-B26F-4ABA-9AF3-C3B0E0BA3048}" type="pres">
      <dgm:prSet presAssocID="{FC9EC403-8DCB-48EB-8C5F-893AF7442BCB}" presName="spNode" presStyleCnt="0"/>
      <dgm:spPr/>
      <dgm:t>
        <a:bodyPr/>
        <a:lstStyle/>
        <a:p>
          <a:endParaRPr lang="zh-TW" altLang="en-US"/>
        </a:p>
      </dgm:t>
    </dgm:pt>
    <dgm:pt modelId="{79A0959F-8064-44FB-BA18-38D8C934B565}" type="pres">
      <dgm:prSet presAssocID="{7C1DBFA6-C161-4E8C-842F-9CCD04EE6D7A}" presName="sibTrans" presStyleLbl="sibTrans1D1" presStyleIdx="2" presStyleCnt="10"/>
      <dgm:spPr/>
      <dgm:t>
        <a:bodyPr/>
        <a:lstStyle/>
        <a:p>
          <a:endParaRPr lang="zh-TW" altLang="en-US"/>
        </a:p>
      </dgm:t>
    </dgm:pt>
    <dgm:pt modelId="{02C38303-BA45-43CD-B377-2BF9933F08FD}" type="pres">
      <dgm:prSet presAssocID="{FE9B9D6C-049A-4E69-B4DE-6155F7A889F2}" presName="node" presStyleLbl="node1" presStyleIdx="3" presStyleCnt="10" custScaleX="145934" custScaleY="123477" custRadScaleRad="97490" custRadScaleInc="-4419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2D90310-3A7E-4888-8A37-D02B94015270}" type="pres">
      <dgm:prSet presAssocID="{FE9B9D6C-049A-4E69-B4DE-6155F7A889F2}" presName="spNode" presStyleCnt="0"/>
      <dgm:spPr/>
      <dgm:t>
        <a:bodyPr/>
        <a:lstStyle/>
        <a:p>
          <a:endParaRPr lang="zh-TW" altLang="en-US"/>
        </a:p>
      </dgm:t>
    </dgm:pt>
    <dgm:pt modelId="{00F7B933-2E71-4D26-8FF5-6A8EF25CCF0E}" type="pres">
      <dgm:prSet presAssocID="{5E0E7947-9BD9-4A0D-B4D5-04CD4B3EC176}" presName="sibTrans" presStyleLbl="sibTrans1D1" presStyleIdx="3" presStyleCnt="10"/>
      <dgm:spPr/>
      <dgm:t>
        <a:bodyPr/>
        <a:lstStyle/>
        <a:p>
          <a:endParaRPr lang="zh-TW" altLang="en-US"/>
        </a:p>
      </dgm:t>
    </dgm:pt>
    <dgm:pt modelId="{BCEAEB07-A912-4752-AFB2-005B0BFFD040}" type="pres">
      <dgm:prSet presAssocID="{9AF9FF14-7B95-430E-8760-A3F0D7092715}" presName="node" presStyleLbl="node1" presStyleIdx="4" presStyleCnt="10" custScaleX="145934" custScaleY="123477" custRadScaleRad="97640" custRadScaleInc="-83730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3D933CE-6657-43EA-80F3-3EC17E61C28E}" type="pres">
      <dgm:prSet presAssocID="{9AF9FF14-7B95-430E-8760-A3F0D7092715}" presName="spNode" presStyleCnt="0"/>
      <dgm:spPr/>
      <dgm:t>
        <a:bodyPr/>
        <a:lstStyle/>
        <a:p>
          <a:endParaRPr lang="zh-TW" altLang="en-US"/>
        </a:p>
      </dgm:t>
    </dgm:pt>
    <dgm:pt modelId="{FC6F764A-C0E6-4D43-9371-9B83CCA1D75E}" type="pres">
      <dgm:prSet presAssocID="{876612CA-EDBA-43B0-9AF8-983B7E35B14A}" presName="sibTrans" presStyleLbl="sibTrans1D1" presStyleIdx="4" presStyleCnt="10"/>
      <dgm:spPr/>
      <dgm:t>
        <a:bodyPr/>
        <a:lstStyle/>
        <a:p>
          <a:endParaRPr lang="zh-TW" altLang="en-US"/>
        </a:p>
      </dgm:t>
    </dgm:pt>
    <dgm:pt modelId="{157A4FBA-35BA-4867-B2F1-FE36D9ECB869}" type="pres">
      <dgm:prSet presAssocID="{3C8E4AC3-6202-42BD-85C1-6066E8E22913}" presName="node" presStyleLbl="node1" presStyleIdx="5" presStyleCnt="10" custScaleX="145934" custScaleY="123477" custRadScaleRad="93853" custRadScaleInc="-942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A077698-DC69-436A-ABD6-548D7ECD1668}" type="pres">
      <dgm:prSet presAssocID="{3C8E4AC3-6202-42BD-85C1-6066E8E22913}" presName="spNode" presStyleCnt="0"/>
      <dgm:spPr/>
      <dgm:t>
        <a:bodyPr/>
        <a:lstStyle/>
        <a:p>
          <a:endParaRPr lang="zh-TW" altLang="en-US"/>
        </a:p>
      </dgm:t>
    </dgm:pt>
    <dgm:pt modelId="{0A1CE765-97D0-4A08-A49A-6D9CAB023AA0}" type="pres">
      <dgm:prSet presAssocID="{DC22E97E-F913-4D34-A468-EBA6CE10F00E}" presName="sibTrans" presStyleLbl="sibTrans1D1" presStyleIdx="5" presStyleCnt="10"/>
      <dgm:spPr/>
      <dgm:t>
        <a:bodyPr/>
        <a:lstStyle/>
        <a:p>
          <a:endParaRPr lang="zh-TW" altLang="en-US"/>
        </a:p>
      </dgm:t>
    </dgm:pt>
    <dgm:pt modelId="{7FD79360-12EE-4253-99D3-FE3A8ED45EC1}" type="pres">
      <dgm:prSet presAssocID="{B04F6C5B-043E-43B4-BE16-168378B0652C}" presName="node" presStyleLbl="node1" presStyleIdx="6" presStyleCnt="10" custScaleX="145934" custScaleY="123477" custRadScaleRad="92486" custRadScaleInc="5735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F05E62C-FA38-4881-877F-408F1D0ED809}" type="pres">
      <dgm:prSet presAssocID="{B04F6C5B-043E-43B4-BE16-168378B0652C}" presName="spNode" presStyleCnt="0"/>
      <dgm:spPr/>
      <dgm:t>
        <a:bodyPr/>
        <a:lstStyle/>
        <a:p>
          <a:endParaRPr lang="zh-TW" altLang="en-US"/>
        </a:p>
      </dgm:t>
    </dgm:pt>
    <dgm:pt modelId="{6B5BDB1D-CFD3-4F76-B92C-AA8673AA5743}" type="pres">
      <dgm:prSet presAssocID="{7028DB68-857A-4FB4-8C40-6522B640B589}" presName="sibTrans" presStyleLbl="sibTrans1D1" presStyleIdx="6" presStyleCnt="10"/>
      <dgm:spPr/>
      <dgm:t>
        <a:bodyPr/>
        <a:lstStyle/>
        <a:p>
          <a:endParaRPr lang="zh-TW" altLang="en-US"/>
        </a:p>
      </dgm:t>
    </dgm:pt>
    <dgm:pt modelId="{7F4A7B6C-5E24-4947-99FE-A32AD9FE7F0B}" type="pres">
      <dgm:prSet presAssocID="{FA1306AC-661B-47CB-9A8C-A6D821F94FE4}" presName="node" presStyleLbl="node1" presStyleIdx="7" presStyleCnt="10" custScaleX="145934" custScaleY="123477" custRadScaleRad="96895" custRadScaleInc="5811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CF0827E-A7CF-4E77-A1F2-5F8A85240142}" type="pres">
      <dgm:prSet presAssocID="{FA1306AC-661B-47CB-9A8C-A6D821F94FE4}" presName="spNode" presStyleCnt="0"/>
      <dgm:spPr/>
      <dgm:t>
        <a:bodyPr/>
        <a:lstStyle/>
        <a:p>
          <a:endParaRPr lang="zh-TW" altLang="en-US"/>
        </a:p>
      </dgm:t>
    </dgm:pt>
    <dgm:pt modelId="{3F63C373-F9AE-48EF-8AEB-6FB3D8483CC6}" type="pres">
      <dgm:prSet presAssocID="{CD56E1BC-A09D-48C4-BA7A-10CB3EF12206}" presName="sibTrans" presStyleLbl="sibTrans1D1" presStyleIdx="7" presStyleCnt="10"/>
      <dgm:spPr/>
      <dgm:t>
        <a:bodyPr/>
        <a:lstStyle/>
        <a:p>
          <a:endParaRPr lang="zh-TW" altLang="en-US"/>
        </a:p>
      </dgm:t>
    </dgm:pt>
    <dgm:pt modelId="{4EC99259-2E67-423C-9ABF-F6184B9F91C7}" type="pres">
      <dgm:prSet presAssocID="{FBB2D508-8CBA-4762-BCBC-C7765FC92242}" presName="node" presStyleLbl="node1" presStyleIdx="8" presStyleCnt="10" custScaleX="155261" custScaleY="12184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53FB049-88F9-4A9C-96FE-4C11224E6989}" type="pres">
      <dgm:prSet presAssocID="{FBB2D508-8CBA-4762-BCBC-C7765FC92242}" presName="spNode" presStyleCnt="0"/>
      <dgm:spPr/>
    </dgm:pt>
    <dgm:pt modelId="{F1C9F237-3963-4D5E-880E-AA14A5BE88BA}" type="pres">
      <dgm:prSet presAssocID="{C93AAA85-A332-4A7F-8EC5-E3D4CF252871}" presName="sibTrans" presStyleLbl="sibTrans1D1" presStyleIdx="8" presStyleCnt="10"/>
      <dgm:spPr/>
      <dgm:t>
        <a:bodyPr/>
        <a:lstStyle/>
        <a:p>
          <a:endParaRPr lang="zh-TW" altLang="en-US"/>
        </a:p>
      </dgm:t>
    </dgm:pt>
    <dgm:pt modelId="{E61B390C-CA56-40C4-9A55-0E7CD722F8F3}" type="pres">
      <dgm:prSet presAssocID="{4BCBD95F-0058-4A98-8C21-F2B80DD2927E}" presName="node" presStyleLbl="node1" presStyleIdx="9" presStyleCnt="10" custScaleX="145934" custScaleY="123477" custRadScaleRad="97803" custRadScaleInc="-3377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390EBEC-72E9-499F-BBEB-22CDF79F0B54}" type="pres">
      <dgm:prSet presAssocID="{4BCBD95F-0058-4A98-8C21-F2B80DD2927E}" presName="spNode" presStyleCnt="0"/>
      <dgm:spPr/>
      <dgm:t>
        <a:bodyPr/>
        <a:lstStyle/>
        <a:p>
          <a:endParaRPr lang="zh-TW" altLang="en-US"/>
        </a:p>
      </dgm:t>
    </dgm:pt>
    <dgm:pt modelId="{5D7BEEDC-BF7B-45E3-A598-E7832437F755}" type="pres">
      <dgm:prSet presAssocID="{B655A755-C383-44A8-B29A-FBDE9713CAD5}" presName="sibTrans" presStyleLbl="sibTrans1D1" presStyleIdx="9" presStyleCnt="10"/>
      <dgm:spPr/>
      <dgm:t>
        <a:bodyPr/>
        <a:lstStyle/>
        <a:p>
          <a:endParaRPr lang="zh-TW" altLang="en-US"/>
        </a:p>
      </dgm:t>
    </dgm:pt>
  </dgm:ptLst>
  <dgm:cxnLst>
    <dgm:cxn modelId="{C67F1402-323F-4AFE-B0BC-52A7719DF678}" srcId="{6549363A-C529-49A8-992E-5B76E1D75AF4}" destId="{FBB2D508-8CBA-4762-BCBC-C7765FC92242}" srcOrd="8" destOrd="0" parTransId="{32BCF946-18D0-476C-A2D2-B190E0FE31D9}" sibTransId="{C93AAA85-A332-4A7F-8EC5-E3D4CF252871}"/>
    <dgm:cxn modelId="{8589A858-064C-4BDB-9A2E-6C697F836ED7}" type="presOf" srcId="{B04F6C5B-043E-43B4-BE16-168378B0652C}" destId="{7FD79360-12EE-4253-99D3-FE3A8ED45EC1}" srcOrd="0" destOrd="0" presId="urn:microsoft.com/office/officeart/2005/8/layout/cycle5"/>
    <dgm:cxn modelId="{572FDD4B-98AE-4C66-B663-90614629B5E4}" type="presOf" srcId="{CBF1CA7B-C56A-469E-8B7D-EDECF6FCE4D2}" destId="{61BB09F6-A910-4C0F-AAB1-F2D2BB55FEBF}" srcOrd="0" destOrd="0" presId="urn:microsoft.com/office/officeart/2005/8/layout/cycle5"/>
    <dgm:cxn modelId="{048202A1-57B7-4161-B18B-B45B713B56A4}" type="presOf" srcId="{DC22E97E-F913-4D34-A468-EBA6CE10F00E}" destId="{0A1CE765-97D0-4A08-A49A-6D9CAB023AA0}" srcOrd="0" destOrd="0" presId="urn:microsoft.com/office/officeart/2005/8/layout/cycle5"/>
    <dgm:cxn modelId="{4D97A15E-02F8-4C81-B8F4-5A357C2F0974}" type="presOf" srcId="{7028DB68-857A-4FB4-8C40-6522B640B589}" destId="{6B5BDB1D-CFD3-4F76-B92C-AA8673AA5743}" srcOrd="0" destOrd="0" presId="urn:microsoft.com/office/officeart/2005/8/layout/cycle5"/>
    <dgm:cxn modelId="{37DF2547-7B0B-4AAD-8F92-EB30F717EEC7}" type="presOf" srcId="{4BCBD95F-0058-4A98-8C21-F2B80DD2927E}" destId="{E61B390C-CA56-40C4-9A55-0E7CD722F8F3}" srcOrd="0" destOrd="0" presId="urn:microsoft.com/office/officeart/2005/8/layout/cycle5"/>
    <dgm:cxn modelId="{53F15829-AB6F-4E51-85F3-A09B0635835F}" type="presOf" srcId="{3C8E4AC3-6202-42BD-85C1-6066E8E22913}" destId="{157A4FBA-35BA-4867-B2F1-FE36D9ECB869}" srcOrd="0" destOrd="0" presId="urn:microsoft.com/office/officeart/2005/8/layout/cycle5"/>
    <dgm:cxn modelId="{BDA88FB9-9AE9-4633-A237-853F4FCBDEC2}" type="presOf" srcId="{876612CA-EDBA-43B0-9AF8-983B7E35B14A}" destId="{FC6F764A-C0E6-4D43-9371-9B83CCA1D75E}" srcOrd="0" destOrd="0" presId="urn:microsoft.com/office/officeart/2005/8/layout/cycle5"/>
    <dgm:cxn modelId="{E5CAD5F5-526D-49E5-B96A-BA396C75C2EB}" srcId="{6549363A-C529-49A8-992E-5B76E1D75AF4}" destId="{FC9EC403-8DCB-48EB-8C5F-893AF7442BCB}" srcOrd="2" destOrd="0" parTransId="{D3D43A06-6595-404B-9C46-F36A6D74293C}" sibTransId="{7C1DBFA6-C161-4E8C-842F-9CCD04EE6D7A}"/>
    <dgm:cxn modelId="{6BBD3392-D389-4D0B-A819-5FA98E9BAF2C}" type="presOf" srcId="{B655A755-C383-44A8-B29A-FBDE9713CAD5}" destId="{5D7BEEDC-BF7B-45E3-A598-E7832437F755}" srcOrd="0" destOrd="0" presId="urn:microsoft.com/office/officeart/2005/8/layout/cycle5"/>
    <dgm:cxn modelId="{495BEFEC-C9EA-472D-A4C5-A90AF596D3ED}" type="presOf" srcId="{FC9EC403-8DCB-48EB-8C5F-893AF7442BCB}" destId="{2E8A1122-EBBA-43A5-94EB-0B4B8E6D560D}" srcOrd="0" destOrd="0" presId="urn:microsoft.com/office/officeart/2005/8/layout/cycle5"/>
    <dgm:cxn modelId="{DD655B43-6880-4748-B177-988B154A237F}" srcId="{6549363A-C529-49A8-992E-5B76E1D75AF4}" destId="{CBF1CA7B-C56A-469E-8B7D-EDECF6FCE4D2}" srcOrd="0" destOrd="0" parTransId="{1CF3415D-F223-4EC9-9580-200EFB56C29B}" sibTransId="{3FDE5212-4D1E-4FE3-80FC-547D6A915596}"/>
    <dgm:cxn modelId="{38E992BB-7BF9-4070-A768-364419F350C6}" type="presOf" srcId="{9AF9FF14-7B95-430E-8760-A3F0D7092715}" destId="{BCEAEB07-A912-4752-AFB2-005B0BFFD040}" srcOrd="0" destOrd="0" presId="urn:microsoft.com/office/officeart/2005/8/layout/cycle5"/>
    <dgm:cxn modelId="{A84A7DEE-1394-4555-9E6F-C5B9395CF07C}" type="presOf" srcId="{FA1306AC-661B-47CB-9A8C-A6D821F94FE4}" destId="{7F4A7B6C-5E24-4947-99FE-A32AD9FE7F0B}" srcOrd="0" destOrd="0" presId="urn:microsoft.com/office/officeart/2005/8/layout/cycle5"/>
    <dgm:cxn modelId="{A5B77D3C-04A9-4DFA-9C11-9D8B5C858518}" srcId="{6549363A-C529-49A8-992E-5B76E1D75AF4}" destId="{3C8E4AC3-6202-42BD-85C1-6066E8E22913}" srcOrd="5" destOrd="0" parTransId="{29EA545C-B5B4-4DE3-8F23-BD65E380C45A}" sibTransId="{DC22E97E-F913-4D34-A468-EBA6CE10F00E}"/>
    <dgm:cxn modelId="{09CF39BA-B3F9-41C3-90AD-F0D3515887D9}" type="presOf" srcId="{C93AAA85-A332-4A7F-8EC5-E3D4CF252871}" destId="{F1C9F237-3963-4D5E-880E-AA14A5BE88BA}" srcOrd="0" destOrd="0" presId="urn:microsoft.com/office/officeart/2005/8/layout/cycle5"/>
    <dgm:cxn modelId="{D8E4672C-E921-4961-988E-B81EC4D23926}" type="presOf" srcId="{6549363A-C529-49A8-992E-5B76E1D75AF4}" destId="{61DD7C39-FF38-45CA-92F7-310C742FABC6}" srcOrd="0" destOrd="0" presId="urn:microsoft.com/office/officeart/2005/8/layout/cycle5"/>
    <dgm:cxn modelId="{8932748B-4352-4CB7-A5C7-6D01A1E22830}" type="presOf" srcId="{7C1DBFA6-C161-4E8C-842F-9CCD04EE6D7A}" destId="{79A0959F-8064-44FB-BA18-38D8C934B565}" srcOrd="0" destOrd="0" presId="urn:microsoft.com/office/officeart/2005/8/layout/cycle5"/>
    <dgm:cxn modelId="{6C64B16D-C227-4D0C-8A08-3C7BD967FA9F}" type="presOf" srcId="{CD56E1BC-A09D-48C4-BA7A-10CB3EF12206}" destId="{3F63C373-F9AE-48EF-8AEB-6FB3D8483CC6}" srcOrd="0" destOrd="0" presId="urn:microsoft.com/office/officeart/2005/8/layout/cycle5"/>
    <dgm:cxn modelId="{5A1E72E9-91B4-422D-8CA9-CDEF7094DA56}" type="presOf" srcId="{7119D891-70CB-49B0-8C28-8462255FBBCD}" destId="{8F4D22C9-EEB1-4964-A4D1-737D94666985}" srcOrd="0" destOrd="0" presId="urn:microsoft.com/office/officeart/2005/8/layout/cycle5"/>
    <dgm:cxn modelId="{C89629F6-C0C7-42B5-9619-BBE2D76D00DF}" srcId="{6549363A-C529-49A8-992E-5B76E1D75AF4}" destId="{FE9B9D6C-049A-4E69-B4DE-6155F7A889F2}" srcOrd="3" destOrd="0" parTransId="{9F46A2ED-078C-4DEA-855E-4EAE0FE3B21B}" sibTransId="{5E0E7947-9BD9-4A0D-B4D5-04CD4B3EC176}"/>
    <dgm:cxn modelId="{05FBF237-F245-4235-A31E-9C2FC7517E91}" type="presOf" srcId="{FBB2D508-8CBA-4762-BCBC-C7765FC92242}" destId="{4EC99259-2E67-423C-9ABF-F6184B9F91C7}" srcOrd="0" destOrd="0" presId="urn:microsoft.com/office/officeart/2005/8/layout/cycle5"/>
    <dgm:cxn modelId="{1F841095-1616-4E47-98CA-E7E71D71B097}" type="presOf" srcId="{FE9B9D6C-049A-4E69-B4DE-6155F7A889F2}" destId="{02C38303-BA45-43CD-B377-2BF9933F08FD}" srcOrd="0" destOrd="0" presId="urn:microsoft.com/office/officeart/2005/8/layout/cycle5"/>
    <dgm:cxn modelId="{F2743A66-08ED-42C9-A24A-AD98E02C124F}" srcId="{6549363A-C529-49A8-992E-5B76E1D75AF4}" destId="{9AF9FF14-7B95-430E-8760-A3F0D7092715}" srcOrd="4" destOrd="0" parTransId="{00A9579C-B534-474F-A372-EE8D9888D129}" sibTransId="{876612CA-EDBA-43B0-9AF8-983B7E35B14A}"/>
    <dgm:cxn modelId="{36CCD2C4-B85B-4F43-AE2A-8611BA00CE14}" type="presOf" srcId="{D2BC7485-4DEE-4143-B825-768AC55D48EC}" destId="{4761D688-FA68-4CF5-A947-FCE4139E6888}" srcOrd="0" destOrd="0" presId="urn:microsoft.com/office/officeart/2005/8/layout/cycle5"/>
    <dgm:cxn modelId="{E708E422-DF2D-4865-AB07-44BB07E15E3F}" type="presOf" srcId="{3FDE5212-4D1E-4FE3-80FC-547D6A915596}" destId="{A5055E9C-FEA4-484C-B367-3E254EA7833D}" srcOrd="0" destOrd="0" presId="urn:microsoft.com/office/officeart/2005/8/layout/cycle5"/>
    <dgm:cxn modelId="{27602677-2491-4A63-927E-D132E5380364}" srcId="{6549363A-C529-49A8-992E-5B76E1D75AF4}" destId="{4BCBD95F-0058-4A98-8C21-F2B80DD2927E}" srcOrd="9" destOrd="0" parTransId="{154D0495-0D90-4058-965D-445B6A6041A9}" sibTransId="{B655A755-C383-44A8-B29A-FBDE9713CAD5}"/>
    <dgm:cxn modelId="{9450E3CC-3E54-4493-89DF-1D8B2B9E7BA8}" type="presOf" srcId="{5E0E7947-9BD9-4A0D-B4D5-04CD4B3EC176}" destId="{00F7B933-2E71-4D26-8FF5-6A8EF25CCF0E}" srcOrd="0" destOrd="0" presId="urn:microsoft.com/office/officeart/2005/8/layout/cycle5"/>
    <dgm:cxn modelId="{F9DF0B48-2816-4ED9-B358-6B2AE486416E}" srcId="{6549363A-C529-49A8-992E-5B76E1D75AF4}" destId="{FA1306AC-661B-47CB-9A8C-A6D821F94FE4}" srcOrd="7" destOrd="0" parTransId="{DC8F76F3-BD6F-45B1-887B-1486F24C604C}" sibTransId="{CD56E1BC-A09D-48C4-BA7A-10CB3EF12206}"/>
    <dgm:cxn modelId="{548521B4-7267-4D95-8808-0EC64AD66356}" srcId="{6549363A-C529-49A8-992E-5B76E1D75AF4}" destId="{B04F6C5B-043E-43B4-BE16-168378B0652C}" srcOrd="6" destOrd="0" parTransId="{F87899C7-2643-4136-B71B-62BD29DE7120}" sibTransId="{7028DB68-857A-4FB4-8C40-6522B640B589}"/>
    <dgm:cxn modelId="{23BEC773-6E6B-448A-BD92-5DBFFA05609B}" srcId="{6549363A-C529-49A8-992E-5B76E1D75AF4}" destId="{D2BC7485-4DEE-4143-B825-768AC55D48EC}" srcOrd="1" destOrd="0" parTransId="{B479936F-0429-462C-9BB8-F52A65EA6B31}" sibTransId="{7119D891-70CB-49B0-8C28-8462255FBBCD}"/>
    <dgm:cxn modelId="{9B26E2B2-5EC2-4CCB-A300-5A44C3FD729D}" type="presParOf" srcId="{61DD7C39-FF38-45CA-92F7-310C742FABC6}" destId="{61BB09F6-A910-4C0F-AAB1-F2D2BB55FEBF}" srcOrd="0" destOrd="0" presId="urn:microsoft.com/office/officeart/2005/8/layout/cycle5"/>
    <dgm:cxn modelId="{63ABBE7D-419F-457E-AA58-F0F68B8D2F92}" type="presParOf" srcId="{61DD7C39-FF38-45CA-92F7-310C742FABC6}" destId="{4E3251B7-9879-4E17-8145-DF332D7E9ACE}" srcOrd="1" destOrd="0" presId="urn:microsoft.com/office/officeart/2005/8/layout/cycle5"/>
    <dgm:cxn modelId="{196DDEC7-2691-4208-A6CD-52E576A361A6}" type="presParOf" srcId="{61DD7C39-FF38-45CA-92F7-310C742FABC6}" destId="{A5055E9C-FEA4-484C-B367-3E254EA7833D}" srcOrd="2" destOrd="0" presId="urn:microsoft.com/office/officeart/2005/8/layout/cycle5"/>
    <dgm:cxn modelId="{025CED71-4064-4AC5-B919-6CAC99CB756A}" type="presParOf" srcId="{61DD7C39-FF38-45CA-92F7-310C742FABC6}" destId="{4761D688-FA68-4CF5-A947-FCE4139E6888}" srcOrd="3" destOrd="0" presId="urn:microsoft.com/office/officeart/2005/8/layout/cycle5"/>
    <dgm:cxn modelId="{2771B376-9890-4879-8D5A-CF816F7C30CB}" type="presParOf" srcId="{61DD7C39-FF38-45CA-92F7-310C742FABC6}" destId="{591790CA-B264-4BCC-8B53-919DE663B6B7}" srcOrd="4" destOrd="0" presId="urn:microsoft.com/office/officeart/2005/8/layout/cycle5"/>
    <dgm:cxn modelId="{55F74963-FAD9-43C9-85CA-271CB7B8C752}" type="presParOf" srcId="{61DD7C39-FF38-45CA-92F7-310C742FABC6}" destId="{8F4D22C9-EEB1-4964-A4D1-737D94666985}" srcOrd="5" destOrd="0" presId="urn:microsoft.com/office/officeart/2005/8/layout/cycle5"/>
    <dgm:cxn modelId="{D3952A9E-E4D2-4A66-8692-37DC09AC37A2}" type="presParOf" srcId="{61DD7C39-FF38-45CA-92F7-310C742FABC6}" destId="{2E8A1122-EBBA-43A5-94EB-0B4B8E6D560D}" srcOrd="6" destOrd="0" presId="urn:microsoft.com/office/officeart/2005/8/layout/cycle5"/>
    <dgm:cxn modelId="{AF71A2F9-0D47-4AEB-B723-7C01EBDCED9D}" type="presParOf" srcId="{61DD7C39-FF38-45CA-92F7-310C742FABC6}" destId="{4F7C62F9-B26F-4ABA-9AF3-C3B0E0BA3048}" srcOrd="7" destOrd="0" presId="urn:microsoft.com/office/officeart/2005/8/layout/cycle5"/>
    <dgm:cxn modelId="{D3771751-F228-49DC-BC6C-C877A79384A0}" type="presParOf" srcId="{61DD7C39-FF38-45CA-92F7-310C742FABC6}" destId="{79A0959F-8064-44FB-BA18-38D8C934B565}" srcOrd="8" destOrd="0" presId="urn:microsoft.com/office/officeart/2005/8/layout/cycle5"/>
    <dgm:cxn modelId="{BEA95370-479B-4DC7-9A4D-BD1C52A6CACB}" type="presParOf" srcId="{61DD7C39-FF38-45CA-92F7-310C742FABC6}" destId="{02C38303-BA45-43CD-B377-2BF9933F08FD}" srcOrd="9" destOrd="0" presId="urn:microsoft.com/office/officeart/2005/8/layout/cycle5"/>
    <dgm:cxn modelId="{8C7A134A-ABEB-46DB-B8F7-E6840454E791}" type="presParOf" srcId="{61DD7C39-FF38-45CA-92F7-310C742FABC6}" destId="{02D90310-3A7E-4888-8A37-D02B94015270}" srcOrd="10" destOrd="0" presId="urn:microsoft.com/office/officeart/2005/8/layout/cycle5"/>
    <dgm:cxn modelId="{0F0B6D29-BF6A-4DD2-BBFD-44C17F7598B3}" type="presParOf" srcId="{61DD7C39-FF38-45CA-92F7-310C742FABC6}" destId="{00F7B933-2E71-4D26-8FF5-6A8EF25CCF0E}" srcOrd="11" destOrd="0" presId="urn:microsoft.com/office/officeart/2005/8/layout/cycle5"/>
    <dgm:cxn modelId="{046E3260-0EC2-432E-AA16-FC4D4866F21D}" type="presParOf" srcId="{61DD7C39-FF38-45CA-92F7-310C742FABC6}" destId="{BCEAEB07-A912-4752-AFB2-005B0BFFD040}" srcOrd="12" destOrd="0" presId="urn:microsoft.com/office/officeart/2005/8/layout/cycle5"/>
    <dgm:cxn modelId="{E5F7E4D3-1DB4-4264-945F-789A291DD333}" type="presParOf" srcId="{61DD7C39-FF38-45CA-92F7-310C742FABC6}" destId="{33D933CE-6657-43EA-80F3-3EC17E61C28E}" srcOrd="13" destOrd="0" presId="urn:microsoft.com/office/officeart/2005/8/layout/cycle5"/>
    <dgm:cxn modelId="{8BE44EA0-7C7F-470A-918D-C4925AC23561}" type="presParOf" srcId="{61DD7C39-FF38-45CA-92F7-310C742FABC6}" destId="{FC6F764A-C0E6-4D43-9371-9B83CCA1D75E}" srcOrd="14" destOrd="0" presId="urn:microsoft.com/office/officeart/2005/8/layout/cycle5"/>
    <dgm:cxn modelId="{69366F8A-9054-4CAD-BD7B-0A7B5905EC12}" type="presParOf" srcId="{61DD7C39-FF38-45CA-92F7-310C742FABC6}" destId="{157A4FBA-35BA-4867-B2F1-FE36D9ECB869}" srcOrd="15" destOrd="0" presId="urn:microsoft.com/office/officeart/2005/8/layout/cycle5"/>
    <dgm:cxn modelId="{EC73E865-64E9-474D-8EBC-07597CCDE123}" type="presParOf" srcId="{61DD7C39-FF38-45CA-92F7-310C742FABC6}" destId="{8A077698-DC69-436A-ABD6-548D7ECD1668}" srcOrd="16" destOrd="0" presId="urn:microsoft.com/office/officeart/2005/8/layout/cycle5"/>
    <dgm:cxn modelId="{F6EE8027-AF8E-4A36-B827-00D156ECD182}" type="presParOf" srcId="{61DD7C39-FF38-45CA-92F7-310C742FABC6}" destId="{0A1CE765-97D0-4A08-A49A-6D9CAB023AA0}" srcOrd="17" destOrd="0" presId="urn:microsoft.com/office/officeart/2005/8/layout/cycle5"/>
    <dgm:cxn modelId="{241F9018-666E-4E02-963B-C6FA9FDC7D5B}" type="presParOf" srcId="{61DD7C39-FF38-45CA-92F7-310C742FABC6}" destId="{7FD79360-12EE-4253-99D3-FE3A8ED45EC1}" srcOrd="18" destOrd="0" presId="urn:microsoft.com/office/officeart/2005/8/layout/cycle5"/>
    <dgm:cxn modelId="{A3AE3F42-03F4-4FA6-955A-69C5F8FDD7B2}" type="presParOf" srcId="{61DD7C39-FF38-45CA-92F7-310C742FABC6}" destId="{CF05E62C-FA38-4881-877F-408F1D0ED809}" srcOrd="19" destOrd="0" presId="urn:microsoft.com/office/officeart/2005/8/layout/cycle5"/>
    <dgm:cxn modelId="{13272F3E-9A81-40C1-98D9-6D3B2663E2C1}" type="presParOf" srcId="{61DD7C39-FF38-45CA-92F7-310C742FABC6}" destId="{6B5BDB1D-CFD3-4F76-B92C-AA8673AA5743}" srcOrd="20" destOrd="0" presId="urn:microsoft.com/office/officeart/2005/8/layout/cycle5"/>
    <dgm:cxn modelId="{CF742DF1-EE09-40CA-8329-D163535B7FFB}" type="presParOf" srcId="{61DD7C39-FF38-45CA-92F7-310C742FABC6}" destId="{7F4A7B6C-5E24-4947-99FE-A32AD9FE7F0B}" srcOrd="21" destOrd="0" presId="urn:microsoft.com/office/officeart/2005/8/layout/cycle5"/>
    <dgm:cxn modelId="{01399BEF-8F05-4185-9D68-D073E3669E51}" type="presParOf" srcId="{61DD7C39-FF38-45CA-92F7-310C742FABC6}" destId="{8CF0827E-A7CF-4E77-A1F2-5F8A85240142}" srcOrd="22" destOrd="0" presId="urn:microsoft.com/office/officeart/2005/8/layout/cycle5"/>
    <dgm:cxn modelId="{39863F31-6F0D-4BF4-8D79-EDA130CA3B79}" type="presParOf" srcId="{61DD7C39-FF38-45CA-92F7-310C742FABC6}" destId="{3F63C373-F9AE-48EF-8AEB-6FB3D8483CC6}" srcOrd="23" destOrd="0" presId="urn:microsoft.com/office/officeart/2005/8/layout/cycle5"/>
    <dgm:cxn modelId="{0E2164EF-A6D3-48DE-8FF1-5418BA51A7ED}" type="presParOf" srcId="{61DD7C39-FF38-45CA-92F7-310C742FABC6}" destId="{4EC99259-2E67-423C-9ABF-F6184B9F91C7}" srcOrd="24" destOrd="0" presId="urn:microsoft.com/office/officeart/2005/8/layout/cycle5"/>
    <dgm:cxn modelId="{70DB9C03-0B94-45E8-9874-57A7C037ECD8}" type="presParOf" srcId="{61DD7C39-FF38-45CA-92F7-310C742FABC6}" destId="{253FB049-88F9-4A9C-96FE-4C11224E6989}" srcOrd="25" destOrd="0" presId="urn:microsoft.com/office/officeart/2005/8/layout/cycle5"/>
    <dgm:cxn modelId="{BE37F560-47B3-4963-AE90-60E724038665}" type="presParOf" srcId="{61DD7C39-FF38-45CA-92F7-310C742FABC6}" destId="{F1C9F237-3963-4D5E-880E-AA14A5BE88BA}" srcOrd="26" destOrd="0" presId="urn:microsoft.com/office/officeart/2005/8/layout/cycle5"/>
    <dgm:cxn modelId="{5659A254-123D-4613-9E2A-E6487E27D4EC}" type="presParOf" srcId="{61DD7C39-FF38-45CA-92F7-310C742FABC6}" destId="{E61B390C-CA56-40C4-9A55-0E7CD722F8F3}" srcOrd="27" destOrd="0" presId="urn:microsoft.com/office/officeart/2005/8/layout/cycle5"/>
    <dgm:cxn modelId="{76B63359-7EFB-4532-A399-C47D5651D28B}" type="presParOf" srcId="{61DD7C39-FF38-45CA-92F7-310C742FABC6}" destId="{C390EBEC-72E9-499F-BBEB-22CDF79F0B54}" srcOrd="28" destOrd="0" presId="urn:microsoft.com/office/officeart/2005/8/layout/cycle5"/>
    <dgm:cxn modelId="{6B4E84E3-01B8-4A1A-AC90-B144FA0ABFE2}" type="presParOf" srcId="{61DD7C39-FF38-45CA-92F7-310C742FABC6}" destId="{5D7BEEDC-BF7B-45E3-A598-E7832437F755}" srcOrd="29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BB09F6-A910-4C0F-AAB1-F2D2BB55FEBF}">
      <dsp:nvSpPr>
        <dsp:cNvPr id="0" name=""/>
        <dsp:cNvSpPr/>
      </dsp:nvSpPr>
      <dsp:spPr>
        <a:xfrm>
          <a:off x="2955344" y="-63777"/>
          <a:ext cx="1275436" cy="701458"/>
        </a:xfrm>
        <a:prstGeom prst="roundRect">
          <a:avLst/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400" b="1" kern="1200" dirty="0" smtClean="0">
              <a:solidFill>
                <a:sysClr val="window" lastClr="FFFFFF"/>
              </a:solidFill>
              <a:latin typeface="Corbel" pitchFamily="34" charset="0"/>
              <a:ea typeface="+mn-ea"/>
              <a:cs typeface="+mn-cs"/>
            </a:rPr>
            <a:t>Observation and monitoring</a:t>
          </a:r>
          <a:endParaRPr lang="zh-TW" altLang="en-US" sz="1400" kern="1200" dirty="0">
            <a:solidFill>
              <a:sysClr val="window" lastClr="FFFFFF"/>
            </a:solidFill>
            <a:latin typeface="Calibri"/>
            <a:ea typeface="新細明體"/>
            <a:cs typeface="+mn-cs"/>
          </a:endParaRPr>
        </a:p>
      </dsp:txBody>
      <dsp:txXfrm>
        <a:off x="2989586" y="-29535"/>
        <a:ext cx="1206952" cy="632974"/>
      </dsp:txXfrm>
    </dsp:sp>
    <dsp:sp modelId="{A5055E9C-FEA4-484C-B367-3E254EA7833D}">
      <dsp:nvSpPr>
        <dsp:cNvPr id="0" name=""/>
        <dsp:cNvSpPr/>
      </dsp:nvSpPr>
      <dsp:spPr>
        <a:xfrm>
          <a:off x="1164400" y="268486"/>
          <a:ext cx="4732070" cy="4732070"/>
        </a:xfrm>
        <a:custGeom>
          <a:avLst/>
          <a:gdLst/>
          <a:ahLst/>
          <a:cxnLst/>
          <a:rect l="0" t="0" r="0" b="0"/>
          <a:pathLst>
            <a:path>
              <a:moveTo>
                <a:pt x="3144937" y="131883"/>
              </a:moveTo>
              <a:arcTo wR="2366035" hR="2366035" stAng="17353218" swAng="361272"/>
            </a:path>
          </a:pathLst>
        </a:custGeom>
        <a:noFill/>
        <a:ln w="9525" cap="flat" cmpd="sng" algn="ctr">
          <a:solidFill>
            <a:srgbClr val="65B034">
              <a:hueOff val="0"/>
              <a:satOff val="0"/>
              <a:lumOff val="0"/>
              <a:alphaOff val="0"/>
            </a:s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61D688-FA68-4CF5-A947-FCE4139E6888}">
      <dsp:nvSpPr>
        <dsp:cNvPr id="0" name=""/>
        <dsp:cNvSpPr/>
      </dsp:nvSpPr>
      <dsp:spPr>
        <a:xfrm>
          <a:off x="4440789" y="530968"/>
          <a:ext cx="1407407" cy="701458"/>
        </a:xfrm>
        <a:prstGeom prst="roundRect">
          <a:avLst/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400" b="1" kern="1200" dirty="0" smtClean="0">
              <a:solidFill>
                <a:sysClr val="window" lastClr="FFFFFF"/>
              </a:solidFill>
              <a:latin typeface="Corbel" pitchFamily="34" charset="0"/>
              <a:ea typeface="+mn-ea"/>
              <a:cs typeface="+mn-cs"/>
            </a:rPr>
            <a:t>Understanding  client needs</a:t>
          </a:r>
          <a:endParaRPr lang="en-US" altLang="zh-TW" sz="1400" b="1" kern="1200" dirty="0" smtClean="0">
            <a:solidFill>
              <a:sysClr val="window" lastClr="FFFFFF"/>
            </a:solidFill>
            <a:latin typeface="Corbel" pitchFamily="34" charset="0"/>
            <a:ea typeface="新細明體"/>
            <a:cs typeface="+mn-cs"/>
          </a:endParaRPr>
        </a:p>
      </dsp:txBody>
      <dsp:txXfrm>
        <a:off x="4475031" y="565210"/>
        <a:ext cx="1338923" cy="632974"/>
      </dsp:txXfrm>
    </dsp:sp>
    <dsp:sp modelId="{8F4D22C9-EEB1-4964-A4D1-737D94666985}">
      <dsp:nvSpPr>
        <dsp:cNvPr id="0" name=""/>
        <dsp:cNvSpPr/>
      </dsp:nvSpPr>
      <dsp:spPr>
        <a:xfrm>
          <a:off x="1258155" y="345463"/>
          <a:ext cx="4732070" cy="4732070"/>
        </a:xfrm>
        <a:custGeom>
          <a:avLst/>
          <a:gdLst/>
          <a:ahLst/>
          <a:cxnLst/>
          <a:rect l="0" t="0" r="0" b="0"/>
          <a:pathLst>
            <a:path>
              <a:moveTo>
                <a:pt x="4262605" y="951417"/>
              </a:moveTo>
              <a:arcTo wR="2366035" hR="2366035" stAng="19396884" swAng="355849"/>
            </a:path>
          </a:pathLst>
        </a:custGeom>
        <a:noFill/>
        <a:ln w="9525" cap="flat" cmpd="sng" algn="ctr">
          <a:solidFill>
            <a:srgbClr val="65B034">
              <a:hueOff val="0"/>
              <a:satOff val="0"/>
              <a:lumOff val="0"/>
              <a:alphaOff val="0"/>
            </a:s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8A1122-EBBA-43A5-94EB-0B4B8E6D560D}">
      <dsp:nvSpPr>
        <dsp:cNvPr id="0" name=""/>
        <dsp:cNvSpPr/>
      </dsp:nvSpPr>
      <dsp:spPr>
        <a:xfrm>
          <a:off x="5205578" y="1571112"/>
          <a:ext cx="1275436" cy="701458"/>
        </a:xfrm>
        <a:prstGeom prst="roundRect">
          <a:avLst/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b="1" kern="1200" dirty="0" smtClean="0">
              <a:solidFill>
                <a:sysClr val="window" lastClr="FFFFFF"/>
              </a:solidFill>
              <a:latin typeface="Corbel" pitchFamily="34" charset="0"/>
              <a:ea typeface="新細明體"/>
              <a:cs typeface="+mn-cs"/>
            </a:rPr>
            <a:t>Trend Analysis</a:t>
          </a:r>
          <a:endParaRPr lang="zh-TW" altLang="en-US" sz="1400" b="1" kern="1200" dirty="0">
            <a:solidFill>
              <a:sysClr val="window" lastClr="FFFFFF"/>
            </a:solidFill>
            <a:latin typeface="Corbel" pitchFamily="34" charset="0"/>
            <a:ea typeface="新細明體"/>
            <a:cs typeface="+mn-cs"/>
          </a:endParaRPr>
        </a:p>
      </dsp:txBody>
      <dsp:txXfrm>
        <a:off x="5239820" y="1605354"/>
        <a:ext cx="1206952" cy="632974"/>
      </dsp:txXfrm>
    </dsp:sp>
    <dsp:sp modelId="{79A0959F-8064-44FB-BA18-38D8C934B565}">
      <dsp:nvSpPr>
        <dsp:cNvPr id="0" name=""/>
        <dsp:cNvSpPr/>
      </dsp:nvSpPr>
      <dsp:spPr>
        <a:xfrm>
          <a:off x="1199296" y="26659"/>
          <a:ext cx="4732070" cy="4732070"/>
        </a:xfrm>
        <a:custGeom>
          <a:avLst/>
          <a:gdLst/>
          <a:ahLst/>
          <a:cxnLst/>
          <a:rect l="0" t="0" r="0" b="0"/>
          <a:pathLst>
            <a:path>
              <a:moveTo>
                <a:pt x="4732036" y="2353406"/>
              </a:moveTo>
              <a:arcTo wR="2366035" hR="2366035" stAng="21581651" swAng="470475"/>
            </a:path>
          </a:pathLst>
        </a:custGeom>
        <a:noFill/>
        <a:ln w="9525" cap="flat" cmpd="sng" algn="ctr">
          <a:solidFill>
            <a:srgbClr val="65B034">
              <a:hueOff val="0"/>
              <a:satOff val="0"/>
              <a:lumOff val="0"/>
              <a:alphaOff val="0"/>
            </a:s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C38303-BA45-43CD-B377-2BF9933F08FD}">
      <dsp:nvSpPr>
        <dsp:cNvPr id="0" name=""/>
        <dsp:cNvSpPr/>
      </dsp:nvSpPr>
      <dsp:spPr>
        <a:xfrm>
          <a:off x="5205588" y="2809236"/>
          <a:ext cx="1275436" cy="701458"/>
        </a:xfrm>
        <a:prstGeom prst="roundRect">
          <a:avLst/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b="1" kern="1200" dirty="0" smtClean="0">
              <a:solidFill>
                <a:sysClr val="window" lastClr="FFFFFF"/>
              </a:solidFill>
              <a:latin typeface="Corbel" pitchFamily="34" charset="0"/>
              <a:ea typeface="新細明體"/>
              <a:cs typeface="+mn-cs"/>
            </a:rPr>
            <a:t>Keywords Selection</a:t>
          </a:r>
          <a:endParaRPr lang="zh-TW" altLang="en-US" sz="1400" b="1" kern="1200" dirty="0">
            <a:solidFill>
              <a:sysClr val="window" lastClr="FFFFFF"/>
            </a:solidFill>
            <a:latin typeface="Corbel" pitchFamily="34" charset="0"/>
            <a:ea typeface="新細明體"/>
            <a:cs typeface="+mn-cs"/>
          </a:endParaRPr>
        </a:p>
      </dsp:txBody>
      <dsp:txXfrm>
        <a:off x="5239830" y="2843478"/>
        <a:ext cx="1206952" cy="632974"/>
      </dsp:txXfrm>
    </dsp:sp>
    <dsp:sp modelId="{00F7B933-2E71-4D26-8FF5-6A8EF25CCF0E}">
      <dsp:nvSpPr>
        <dsp:cNvPr id="0" name=""/>
        <dsp:cNvSpPr/>
      </dsp:nvSpPr>
      <dsp:spPr>
        <a:xfrm>
          <a:off x="1166975" y="277259"/>
          <a:ext cx="4732070" cy="4732070"/>
        </a:xfrm>
        <a:custGeom>
          <a:avLst/>
          <a:gdLst/>
          <a:ahLst/>
          <a:cxnLst/>
          <a:rect l="0" t="0" r="0" b="0"/>
          <a:pathLst>
            <a:path>
              <a:moveTo>
                <a:pt x="4533338" y="3315204"/>
              </a:moveTo>
              <a:arcTo wR="2366035" hR="2366035" stAng="1419059" swAng="386971"/>
            </a:path>
          </a:pathLst>
        </a:custGeom>
        <a:noFill/>
        <a:ln w="9525" cap="flat" cmpd="sng" algn="ctr">
          <a:solidFill>
            <a:srgbClr val="65B034">
              <a:hueOff val="0"/>
              <a:satOff val="0"/>
              <a:lumOff val="0"/>
              <a:alphaOff val="0"/>
            </a:s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EAEB07-A912-4752-AFB2-005B0BFFD040}">
      <dsp:nvSpPr>
        <dsp:cNvPr id="0" name=""/>
        <dsp:cNvSpPr/>
      </dsp:nvSpPr>
      <dsp:spPr>
        <a:xfrm>
          <a:off x="4618493" y="3905673"/>
          <a:ext cx="1275436" cy="701458"/>
        </a:xfrm>
        <a:prstGeom prst="roundRect">
          <a:avLst/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b="1" kern="1200" dirty="0" smtClean="0">
              <a:solidFill>
                <a:sysClr val="window" lastClr="FFFFFF"/>
              </a:solidFill>
              <a:latin typeface="Corbel" pitchFamily="34" charset="0"/>
              <a:ea typeface="新細明體"/>
              <a:cs typeface="+mn-cs"/>
            </a:rPr>
            <a:t>Keywords determined</a:t>
          </a:r>
          <a:endParaRPr lang="zh-TW" altLang="en-US" sz="1400" b="1" kern="1200" dirty="0">
            <a:solidFill>
              <a:sysClr val="window" lastClr="FFFFFF"/>
            </a:solidFill>
            <a:latin typeface="Corbel" pitchFamily="34" charset="0"/>
            <a:ea typeface="新細明體"/>
            <a:cs typeface="+mn-cs"/>
          </a:endParaRPr>
        </a:p>
      </dsp:txBody>
      <dsp:txXfrm>
        <a:off x="4652735" y="3939915"/>
        <a:ext cx="1206952" cy="632974"/>
      </dsp:txXfrm>
    </dsp:sp>
    <dsp:sp modelId="{FC6F764A-C0E6-4D43-9371-9B83CCA1D75E}">
      <dsp:nvSpPr>
        <dsp:cNvPr id="0" name=""/>
        <dsp:cNvSpPr/>
      </dsp:nvSpPr>
      <dsp:spPr>
        <a:xfrm>
          <a:off x="1531337" y="64600"/>
          <a:ext cx="4732070" cy="4732070"/>
        </a:xfrm>
        <a:custGeom>
          <a:avLst/>
          <a:gdLst/>
          <a:ahLst/>
          <a:cxnLst/>
          <a:rect l="0" t="0" r="0" b="0"/>
          <a:pathLst>
            <a:path>
              <a:moveTo>
                <a:pt x="3187420" y="4584920"/>
              </a:moveTo>
              <a:arcTo wR="2366035" hR="2366035" stAng="4181190" swAng="501773"/>
            </a:path>
          </a:pathLst>
        </a:custGeom>
        <a:noFill/>
        <a:ln w="9525" cap="flat" cmpd="sng" algn="ctr">
          <a:solidFill>
            <a:srgbClr val="65B034">
              <a:hueOff val="0"/>
              <a:satOff val="0"/>
              <a:lumOff val="0"/>
              <a:alphaOff val="0"/>
            </a:s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7A4FBA-35BA-4867-B2F1-FE36D9ECB869}">
      <dsp:nvSpPr>
        <dsp:cNvPr id="0" name=""/>
        <dsp:cNvSpPr/>
      </dsp:nvSpPr>
      <dsp:spPr>
        <a:xfrm>
          <a:off x="2999175" y="4522419"/>
          <a:ext cx="1275436" cy="701458"/>
        </a:xfrm>
        <a:prstGeom prst="roundRect">
          <a:avLst/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b="1" kern="1200" dirty="0" smtClean="0">
              <a:solidFill>
                <a:sysClr val="window" lastClr="FFFFFF"/>
              </a:solidFill>
              <a:latin typeface="Corbel" pitchFamily="34" charset="0"/>
              <a:ea typeface="新細明體"/>
              <a:cs typeface="+mn-cs"/>
            </a:rPr>
            <a:t> Content Optimization</a:t>
          </a:r>
          <a:endParaRPr lang="zh-TW" altLang="en-US" sz="1400" b="1" kern="1200" dirty="0">
            <a:solidFill>
              <a:sysClr val="window" lastClr="FFFFFF"/>
            </a:solidFill>
            <a:latin typeface="Corbel" pitchFamily="34" charset="0"/>
            <a:ea typeface="新細明體"/>
            <a:cs typeface="+mn-cs"/>
          </a:endParaRPr>
        </a:p>
      </dsp:txBody>
      <dsp:txXfrm>
        <a:off x="3033417" y="4556661"/>
        <a:ext cx="1206952" cy="632974"/>
      </dsp:txXfrm>
    </dsp:sp>
    <dsp:sp modelId="{0A1CE765-97D0-4A08-A49A-6D9CAB023AA0}">
      <dsp:nvSpPr>
        <dsp:cNvPr id="0" name=""/>
        <dsp:cNvSpPr/>
      </dsp:nvSpPr>
      <dsp:spPr>
        <a:xfrm>
          <a:off x="1448158" y="205425"/>
          <a:ext cx="4732070" cy="4732070"/>
        </a:xfrm>
        <a:custGeom>
          <a:avLst/>
          <a:gdLst/>
          <a:ahLst/>
          <a:cxnLst/>
          <a:rect l="0" t="0" r="0" b="0"/>
          <a:pathLst>
            <a:path>
              <a:moveTo>
                <a:pt x="1470348" y="4555982"/>
              </a:moveTo>
              <a:arcTo wR="2366035" hR="2366035" stAng="6734672" swAng="378043"/>
            </a:path>
          </a:pathLst>
        </a:custGeom>
        <a:noFill/>
        <a:ln w="9525" cap="flat" cmpd="sng" algn="ctr">
          <a:solidFill>
            <a:srgbClr val="65B034">
              <a:hueOff val="0"/>
              <a:satOff val="0"/>
              <a:lumOff val="0"/>
              <a:alphaOff val="0"/>
            </a:s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D79360-12EE-4253-99D3-FE3A8ED45EC1}">
      <dsp:nvSpPr>
        <dsp:cNvPr id="0" name=""/>
        <dsp:cNvSpPr/>
      </dsp:nvSpPr>
      <dsp:spPr>
        <a:xfrm>
          <a:off x="1466239" y="3905694"/>
          <a:ext cx="1275436" cy="701458"/>
        </a:xfrm>
        <a:prstGeom prst="roundRect">
          <a:avLst/>
        </a:prstGeom>
        <a:solidFill>
          <a:srgbClr val="EE9546">
            <a:lumMod val="75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b="1" kern="1200" dirty="0" smtClean="0">
              <a:solidFill>
                <a:sysClr val="window" lastClr="FFFFFF"/>
              </a:solidFill>
              <a:latin typeface="Corbel" pitchFamily="34" charset="0"/>
              <a:ea typeface="新細明體"/>
              <a:cs typeface="+mn-cs"/>
            </a:rPr>
            <a:t>Content Review</a:t>
          </a:r>
          <a:endParaRPr lang="zh-TW" altLang="en-US" sz="1400" b="1" kern="1200" dirty="0">
            <a:solidFill>
              <a:sysClr val="window" lastClr="FFFFFF"/>
            </a:solidFill>
            <a:latin typeface="Corbel" pitchFamily="34" charset="0"/>
            <a:ea typeface="新細明體"/>
            <a:cs typeface="+mn-cs"/>
          </a:endParaRPr>
        </a:p>
      </dsp:txBody>
      <dsp:txXfrm>
        <a:off x="1500481" y="3939936"/>
        <a:ext cx="1206952" cy="632974"/>
      </dsp:txXfrm>
    </dsp:sp>
    <dsp:sp modelId="{6B5BDB1D-CFD3-4F76-B92C-AA8673AA5743}">
      <dsp:nvSpPr>
        <dsp:cNvPr id="0" name=""/>
        <dsp:cNvSpPr/>
      </dsp:nvSpPr>
      <dsp:spPr>
        <a:xfrm>
          <a:off x="1111360" y="-127865"/>
          <a:ext cx="4732070" cy="4732070"/>
        </a:xfrm>
        <a:custGeom>
          <a:avLst/>
          <a:gdLst/>
          <a:ahLst/>
          <a:cxnLst/>
          <a:rect l="0" t="0" r="0" b="0"/>
          <a:pathLst>
            <a:path>
              <a:moveTo>
                <a:pt x="607013" y="3948428"/>
              </a:moveTo>
              <a:arcTo wR="2366035" hR="2366035" stAng="8281552" swAng="512904"/>
            </a:path>
          </a:pathLst>
        </a:custGeom>
        <a:noFill/>
        <a:ln w="9525" cap="flat" cmpd="sng" algn="ctr">
          <a:solidFill>
            <a:srgbClr val="65B034">
              <a:hueOff val="0"/>
              <a:satOff val="0"/>
              <a:lumOff val="0"/>
              <a:alphaOff val="0"/>
            </a:s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4A7B6C-5E24-4947-99FE-A32AD9FE7F0B}">
      <dsp:nvSpPr>
        <dsp:cNvPr id="0" name=""/>
        <dsp:cNvSpPr/>
      </dsp:nvSpPr>
      <dsp:spPr>
        <a:xfrm>
          <a:off x="705092" y="2740710"/>
          <a:ext cx="1275436" cy="701458"/>
        </a:xfrm>
        <a:prstGeom prst="roundRect">
          <a:avLst/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b="1" kern="1200" dirty="0" smtClean="0">
              <a:solidFill>
                <a:sysClr val="window" lastClr="FFFFFF"/>
              </a:solidFill>
              <a:latin typeface="Corbel" pitchFamily="34" charset="0"/>
              <a:ea typeface="新細明體"/>
              <a:cs typeface="+mn-cs"/>
            </a:rPr>
            <a:t>Revise Content</a:t>
          </a:r>
          <a:endParaRPr lang="zh-TW" altLang="en-US" sz="1400" b="1" kern="1200" dirty="0">
            <a:solidFill>
              <a:sysClr val="window" lastClr="FFFFFF"/>
            </a:solidFill>
            <a:latin typeface="Corbel" pitchFamily="34" charset="0"/>
            <a:ea typeface="新細明體"/>
            <a:cs typeface="+mn-cs"/>
          </a:endParaRPr>
        </a:p>
      </dsp:txBody>
      <dsp:txXfrm>
        <a:off x="739334" y="2774952"/>
        <a:ext cx="1206952" cy="632974"/>
      </dsp:txXfrm>
    </dsp:sp>
    <dsp:sp modelId="{3F63C373-F9AE-48EF-8AEB-6FB3D8483CC6}">
      <dsp:nvSpPr>
        <dsp:cNvPr id="0" name=""/>
        <dsp:cNvSpPr/>
      </dsp:nvSpPr>
      <dsp:spPr>
        <a:xfrm>
          <a:off x="1258482" y="-77910"/>
          <a:ext cx="4732070" cy="4732070"/>
        </a:xfrm>
        <a:custGeom>
          <a:avLst/>
          <a:gdLst/>
          <a:ahLst/>
          <a:cxnLst/>
          <a:rect l="0" t="0" r="0" b="0"/>
          <a:pathLst>
            <a:path>
              <a:moveTo>
                <a:pt x="27401" y="2725080"/>
              </a:moveTo>
              <a:arcTo wR="2366035" hR="2366035" stAng="10276300" swAng="415058"/>
            </a:path>
          </a:pathLst>
        </a:custGeom>
        <a:noFill/>
        <a:ln w="9525" cap="flat" cmpd="sng" algn="ctr">
          <a:solidFill>
            <a:srgbClr val="65B034">
              <a:hueOff val="0"/>
              <a:satOff val="0"/>
              <a:lumOff val="0"/>
              <a:alphaOff val="0"/>
            </a:s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C99259-2E67-423C-9ABF-F6184B9F91C7}">
      <dsp:nvSpPr>
        <dsp:cNvPr id="0" name=""/>
        <dsp:cNvSpPr/>
      </dsp:nvSpPr>
      <dsp:spPr>
        <a:xfrm>
          <a:off x="664353" y="1575739"/>
          <a:ext cx="1356952" cy="692204"/>
        </a:xfrm>
        <a:prstGeom prst="roundRect">
          <a:avLst/>
        </a:prstGeom>
        <a:solidFill>
          <a:srgbClr val="EE9546">
            <a:lumMod val="75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b="1" kern="1200" dirty="0" smtClean="0">
              <a:solidFill>
                <a:sysClr val="window" lastClr="FFFFFF"/>
              </a:solidFill>
              <a:latin typeface="Corbel" pitchFamily="34" charset="0"/>
              <a:ea typeface="新細明體"/>
              <a:cs typeface="+mn-cs"/>
            </a:rPr>
            <a:t>Ensure Content</a:t>
          </a:r>
          <a:endParaRPr lang="zh-TW" altLang="en-US" sz="1400" b="1" kern="1200" dirty="0">
            <a:solidFill>
              <a:sysClr val="window" lastClr="FFFFFF"/>
            </a:solidFill>
            <a:latin typeface="Corbel" pitchFamily="34" charset="0"/>
            <a:ea typeface="新細明體"/>
            <a:cs typeface="+mn-cs"/>
          </a:endParaRPr>
        </a:p>
      </dsp:txBody>
      <dsp:txXfrm>
        <a:off x="698144" y="1609530"/>
        <a:ext cx="1289370" cy="624622"/>
      </dsp:txXfrm>
    </dsp:sp>
    <dsp:sp modelId="{F1C9F237-3963-4D5E-880E-AA14A5BE88BA}">
      <dsp:nvSpPr>
        <dsp:cNvPr id="0" name=""/>
        <dsp:cNvSpPr/>
      </dsp:nvSpPr>
      <dsp:spPr>
        <a:xfrm>
          <a:off x="1086215" y="526479"/>
          <a:ext cx="4732070" cy="4732070"/>
        </a:xfrm>
        <a:custGeom>
          <a:avLst/>
          <a:gdLst/>
          <a:ahLst/>
          <a:cxnLst/>
          <a:rect l="0" t="0" r="0" b="0"/>
          <a:pathLst>
            <a:path>
              <a:moveTo>
                <a:pt x="450938" y="976601"/>
              </a:moveTo>
              <a:arcTo wR="2366035" hR="2366035" stAng="12957690" swAng="387074"/>
            </a:path>
          </a:pathLst>
        </a:custGeom>
        <a:noFill/>
        <a:ln w="9525" cap="flat" cmpd="sng" algn="ctr">
          <a:solidFill>
            <a:srgbClr val="65B034">
              <a:hueOff val="0"/>
              <a:satOff val="0"/>
              <a:lumOff val="0"/>
              <a:alphaOff val="0"/>
            </a:s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1B390C-CA56-40C4-9A55-0E7CD722F8F3}">
      <dsp:nvSpPr>
        <dsp:cNvPr id="0" name=""/>
        <dsp:cNvSpPr/>
      </dsp:nvSpPr>
      <dsp:spPr>
        <a:xfrm>
          <a:off x="1466249" y="530975"/>
          <a:ext cx="1275436" cy="701458"/>
        </a:xfrm>
        <a:prstGeom prst="roundRect">
          <a:avLst/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b="1" kern="1200" dirty="0" smtClean="0">
              <a:solidFill>
                <a:sysClr val="window" lastClr="FFFFFF"/>
              </a:solidFill>
              <a:latin typeface="Corbel" pitchFamily="34" charset="0"/>
              <a:ea typeface="新細明體"/>
              <a:cs typeface="+mn-cs"/>
            </a:rPr>
            <a:t>Content Expose</a:t>
          </a:r>
          <a:endParaRPr lang="zh-TW" altLang="en-US" sz="1400" b="1" kern="1200" dirty="0">
            <a:solidFill>
              <a:sysClr val="window" lastClr="FFFFFF"/>
            </a:solidFill>
            <a:latin typeface="Corbel" pitchFamily="34" charset="0"/>
            <a:ea typeface="新細明體"/>
            <a:cs typeface="+mn-cs"/>
          </a:endParaRPr>
        </a:p>
      </dsp:txBody>
      <dsp:txXfrm>
        <a:off x="1500491" y="565217"/>
        <a:ext cx="1206952" cy="632974"/>
      </dsp:txXfrm>
    </dsp:sp>
    <dsp:sp modelId="{5D7BEEDC-BF7B-45E3-A598-E7832437F755}">
      <dsp:nvSpPr>
        <dsp:cNvPr id="0" name=""/>
        <dsp:cNvSpPr/>
      </dsp:nvSpPr>
      <dsp:spPr>
        <a:xfrm>
          <a:off x="1581768" y="156302"/>
          <a:ext cx="4732070" cy="4732070"/>
        </a:xfrm>
        <a:custGeom>
          <a:avLst/>
          <a:gdLst/>
          <a:ahLst/>
          <a:cxnLst/>
          <a:rect l="0" t="0" r="0" b="0"/>
          <a:pathLst>
            <a:path>
              <a:moveTo>
                <a:pt x="1143547" y="340289"/>
              </a:moveTo>
              <a:arcTo wR="2366035" hR="2366035" stAng="14333402" swAng="284016"/>
            </a:path>
          </a:pathLst>
        </a:custGeom>
        <a:noFill/>
        <a:ln w="9525" cap="flat" cmpd="sng" algn="ctr">
          <a:solidFill>
            <a:srgbClr val="65B034">
              <a:hueOff val="0"/>
              <a:satOff val="0"/>
              <a:lumOff val="0"/>
              <a:alphaOff val="0"/>
            </a:srgb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1A1A41-4723-4BCC-90D7-468A741B77D8}" type="datetimeFigureOut">
              <a:rPr lang="zh-TW" altLang="en-US" smtClean="0"/>
              <a:pPr/>
              <a:t>2012/12/20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37D696-C0AB-438F-B1C9-5492E64F4706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8687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13.jpe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hyperlink" Target="http://www.iconfinder.com/icondetails/46336/16/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7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5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6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6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6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6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6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6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6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6.png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+mn-lt"/>
                <a:ea typeface="微軟正黑體" pitchFamily="34" charset="-12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+mn-lt"/>
                <a:ea typeface="微軟正黑體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微軟正黑體" pitchFamily="34" charset="-120"/>
              </a:defRPr>
            </a:lvl1pPr>
          </a:lstStyle>
          <a:p>
            <a:fld id="{479DDEFF-7927-446C-9958-50404553DF7E}" type="datetimeFigureOut">
              <a:rPr lang="zh-TW" altLang="en-US" smtClean="0"/>
              <a:pPr/>
              <a:t>2012/12/20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ea typeface="微軟正黑體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ea typeface="微軟正黑體" pitchFamily="34" charset="-120"/>
              </a:defRPr>
            </a:lvl1pPr>
          </a:lstStyle>
          <a:p>
            <a:fld id="{F1DDBB46-22AF-4147-8355-122D9C680059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7" name="Picture 1031" descr="new pg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0825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8006" y="1563425"/>
            <a:ext cx="3650194" cy="1470025"/>
          </a:xfrm>
        </p:spPr>
        <p:txBody>
          <a:bodyPr tIns="0" anchor="t">
            <a:noAutofit/>
          </a:bodyPr>
          <a:lstStyle>
            <a:lvl1pPr algn="l">
              <a:defRPr sz="3000" cap="all">
                <a:solidFill>
                  <a:schemeClr val="bg1"/>
                </a:solidFill>
                <a:latin typeface="+mn-lt"/>
                <a:ea typeface="+mn-ea"/>
                <a:cs typeface="Corbel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8005" y="3041294"/>
            <a:ext cx="365019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ln>
                  <a:noFill/>
                </a:ln>
                <a:solidFill>
                  <a:schemeClr val="bg1"/>
                </a:solidFill>
                <a:latin typeface="+mn-lt"/>
                <a:ea typeface="+mn-ea"/>
                <a:cs typeface="Corbe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626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3999" cy="6857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+mn-lt"/>
              <a:ea typeface="+mn-ea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03213" y="6167438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DE6E28"/>
                </a:solidFill>
                <a:latin typeface="+mn-lt"/>
                <a:ea typeface="+mn-ea"/>
              </a:rPr>
              <a:t>      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03213" y="728663"/>
            <a:ext cx="8547100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orangeArrows.psd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613" y="357188"/>
            <a:ext cx="228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flipV="1">
            <a:off x="185615" y="6089969"/>
            <a:ext cx="8772770" cy="4975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1667" y="6057408"/>
            <a:ext cx="8763000" cy="49926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1262" y="6195027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chemeClr val="bg1"/>
                </a:solidFill>
                <a:latin typeface="+mn-lt"/>
                <a:ea typeface="+mn-ea"/>
              </a:rPr>
              <a:t>Digital Performance on a Global Scale.</a:t>
            </a:r>
            <a:endParaRPr lang="en-US" sz="9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556815" y="274638"/>
            <a:ext cx="8129985" cy="454705"/>
          </a:xfrm>
        </p:spPr>
        <p:txBody>
          <a:bodyPr tIns="0" anchor="t">
            <a:normAutofit/>
          </a:bodyPr>
          <a:lstStyle>
            <a:lvl1pPr algn="l">
              <a:defRPr sz="2400" b="1" cap="all">
                <a:latin typeface="+mn-lt"/>
                <a:ea typeface="+mn-ea"/>
                <a:cs typeface="Calibri" pitchFamily="34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457200" y="1025072"/>
            <a:ext cx="8229600" cy="5101092"/>
          </a:xfrm>
        </p:spPr>
        <p:txBody>
          <a:bodyPr/>
          <a:lstStyle>
            <a:lvl1pPr>
              <a:defRPr sz="2200">
                <a:solidFill>
                  <a:srgbClr val="455560"/>
                </a:solidFill>
                <a:latin typeface="+mn-lt"/>
                <a:ea typeface="+mn-ea"/>
                <a:cs typeface="Calibri" pitchFamily="34" charset="0"/>
              </a:defRPr>
            </a:lvl1pPr>
            <a:lvl2pPr>
              <a:defRPr sz="2000">
                <a:solidFill>
                  <a:srgbClr val="455560"/>
                </a:solidFill>
                <a:latin typeface="+mn-lt"/>
                <a:ea typeface="+mn-ea"/>
                <a:cs typeface="Calibri" pitchFamily="34" charset="0"/>
              </a:defRPr>
            </a:lvl2pPr>
            <a:lvl3pPr>
              <a:defRPr sz="1800">
                <a:solidFill>
                  <a:srgbClr val="455560"/>
                </a:solidFill>
                <a:latin typeface="+mn-lt"/>
                <a:ea typeface="+mn-ea"/>
                <a:cs typeface="Calibri" pitchFamily="34" charset="0"/>
              </a:defRPr>
            </a:lvl3pPr>
            <a:lvl4pPr>
              <a:defRPr sz="1600">
                <a:solidFill>
                  <a:srgbClr val="455560"/>
                </a:solidFill>
                <a:latin typeface="+mn-lt"/>
                <a:ea typeface="+mn-ea"/>
                <a:cs typeface="Calibri" pitchFamily="34" charset="0"/>
              </a:defRPr>
            </a:lvl4pPr>
            <a:lvl5pPr>
              <a:defRPr sz="1600">
                <a:solidFill>
                  <a:srgbClr val="455560"/>
                </a:solidFill>
                <a:latin typeface="+mn-lt"/>
                <a:ea typeface="+mn-ea"/>
                <a:cs typeface="Calibri" pitchFamily="34" charset="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3999" cy="6857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+mn-lt"/>
              <a:ea typeface="+mn-ea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03213" y="6167438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DE6E28"/>
                </a:solidFill>
                <a:latin typeface="+mn-lt"/>
                <a:ea typeface="+mn-ea"/>
              </a:rPr>
              <a:t>      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03213" y="728663"/>
            <a:ext cx="8547100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orangeArrows.psd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613" y="357188"/>
            <a:ext cx="228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flipV="1">
            <a:off x="185615" y="6089969"/>
            <a:ext cx="8772770" cy="4975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1667" y="6057408"/>
            <a:ext cx="8763000" cy="49926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1262" y="6195027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chemeClr val="bg1"/>
                </a:solidFill>
                <a:latin typeface="+mn-lt"/>
                <a:ea typeface="+mn-ea"/>
              </a:rPr>
              <a:t>Digital Performance on a Global Scale.</a:t>
            </a:r>
            <a:endParaRPr lang="en-US" sz="90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556815" y="274638"/>
            <a:ext cx="8129985" cy="454705"/>
          </a:xfrm>
        </p:spPr>
        <p:txBody>
          <a:bodyPr tIns="0" anchor="t">
            <a:normAutofit/>
          </a:bodyPr>
          <a:lstStyle>
            <a:lvl1pPr algn="l">
              <a:defRPr sz="2400" b="1" cap="all">
                <a:latin typeface="+mn-lt"/>
                <a:ea typeface="+mn-ea"/>
                <a:cs typeface="Calibri" pitchFamily="34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457200" y="1025072"/>
            <a:ext cx="8229600" cy="5101092"/>
          </a:xfrm>
        </p:spPr>
        <p:txBody>
          <a:bodyPr/>
          <a:lstStyle>
            <a:lvl1pPr>
              <a:defRPr sz="2200">
                <a:solidFill>
                  <a:srgbClr val="455560"/>
                </a:solidFill>
                <a:latin typeface="+mn-lt"/>
                <a:ea typeface="+mn-ea"/>
                <a:cs typeface="Calibri" pitchFamily="34" charset="0"/>
              </a:defRPr>
            </a:lvl1pPr>
            <a:lvl2pPr>
              <a:defRPr sz="2000">
                <a:solidFill>
                  <a:srgbClr val="455560"/>
                </a:solidFill>
                <a:latin typeface="+mn-lt"/>
                <a:ea typeface="+mn-ea"/>
                <a:cs typeface="Calibri" pitchFamily="34" charset="0"/>
              </a:defRPr>
            </a:lvl2pPr>
            <a:lvl3pPr>
              <a:defRPr sz="1800">
                <a:solidFill>
                  <a:srgbClr val="455560"/>
                </a:solidFill>
                <a:latin typeface="+mn-lt"/>
                <a:ea typeface="+mn-ea"/>
                <a:cs typeface="Calibri" pitchFamily="34" charset="0"/>
              </a:defRPr>
            </a:lvl3pPr>
            <a:lvl4pPr>
              <a:defRPr sz="1600">
                <a:solidFill>
                  <a:srgbClr val="455560"/>
                </a:solidFill>
                <a:latin typeface="+mn-lt"/>
                <a:ea typeface="+mn-ea"/>
                <a:cs typeface="Calibri" pitchFamily="34" charset="0"/>
              </a:defRPr>
            </a:lvl4pPr>
            <a:lvl5pPr>
              <a:defRPr sz="1600">
                <a:solidFill>
                  <a:srgbClr val="455560"/>
                </a:solidFill>
                <a:latin typeface="+mn-lt"/>
                <a:ea typeface="+mn-ea"/>
                <a:cs typeface="Calibri" pitchFamily="34" charset="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pic>
        <p:nvPicPr>
          <p:cNvPr id="11" name="Picture 2" descr="http://img4.agronet.com.cn/Users/100/146/698/20111141604225089.png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7000"/>
                    </a14:imgEffect>
                    <a14:imgEffect>
                      <a14:saturation sat="180000"/>
                    </a14:imgEffect>
                    <a14:imgEffect>
                      <a14:brightnessContrast bright="5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109"/>
          <a:stretch/>
        </p:blipFill>
        <p:spPr bwMode="auto">
          <a:xfrm>
            <a:off x="442516" y="3657600"/>
            <a:ext cx="3916833" cy="24685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pic.pimg.tw/retin/1187330902.jpg"/>
          <p:cNvPicPr>
            <a:picLocks noChangeAspect="1" noChangeArrowheads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3" t="4764" r="4676" b="6468"/>
          <a:stretch/>
        </p:blipFill>
        <p:spPr bwMode="auto">
          <a:xfrm>
            <a:off x="4576734" y="3657601"/>
            <a:ext cx="4199859" cy="24260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cdn1.iconfinder.com/data/icons/Red_Little_Shoes_for_Windows/256/WaterinCan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762187">
            <a:off x="2747264" y="3052062"/>
            <a:ext cx="1713880" cy="171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cdn1.iconfinder.com/data/icons/fugue/icon_shadowless/water.png">
            <a:hlinkClick r:id="rId9"/>
          </p:cNvPr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682" y="449927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http://cdn1.iconfinder.com/data/icons/fugue/icon_shadowless/water.png">
            <a:hlinkClick r:id="rId9"/>
          </p:cNvPr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328" y="442654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 descr="http://cdn1.iconfinder.com/data/icons/fugue/icon_shadowless/water.png">
            <a:hlinkClick r:id="rId9"/>
          </p:cNvPr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328" y="4739482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http://cdn1.iconfinder.com/data/icons/fugue/icon_shadowless/water.png">
            <a:hlinkClick r:id="rId9"/>
          </p:cNvPr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762" y="4721687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4" descr="http://cdn1.iconfinder.com/data/icons/fugue/icon_shadowless/water.png">
            <a:hlinkClick r:id="rId9"/>
          </p:cNvPr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882" y="427414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6" descr="http://cdn1.iconfinder.com/data/icons/fugue/icon_shadowless/water.png">
            <a:hlinkClick r:id="rId9"/>
          </p:cNvPr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641" y="4815682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8" descr="http://cdn1.iconfinder.com/data/icons/fugue/icon_shadowless/water.png">
            <a:hlinkClick r:id="rId9"/>
          </p:cNvPr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619" y="4611817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0" descr="http://cdn1.iconfinder.com/data/icons/fugue/icon_shadowless/water.png">
            <a:hlinkClick r:id="rId9"/>
          </p:cNvPr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073" y="454972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2" descr="http://cdn1.iconfinder.com/data/icons/fugue/icon_shadowless/water.png">
            <a:hlinkClick r:id="rId9"/>
          </p:cNvPr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721" y="4447805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4" descr="http://cdn1.iconfinder.com/data/icons/fugue/icon_shadowless/water.png">
            <a:hlinkClick r:id="rId9"/>
          </p:cNvPr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073" y="4856292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6" descr="http://cdn1.iconfinder.com/data/icons/fugue/icon_shadowless/water.png">
            <a:hlinkClick r:id="rId9"/>
          </p:cNvPr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282" y="4190778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3620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03213" y="6167438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DE6E28"/>
                </a:solidFill>
              </a:rPr>
              <a:t>      </a:t>
            </a:r>
          </a:p>
        </p:txBody>
      </p:sp>
      <p:pic>
        <p:nvPicPr>
          <p:cNvPr id="11" name="Picture 9" descr="orangeArrows.psd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613" y="357188"/>
            <a:ext cx="228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Connector 11"/>
          <p:cNvCxnSpPr/>
          <p:nvPr/>
        </p:nvCxnSpPr>
        <p:spPr>
          <a:xfrm>
            <a:off x="303213" y="1001713"/>
            <a:ext cx="8547100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1667" y="6057408"/>
            <a:ext cx="8763000" cy="49926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1262" y="6195027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chemeClr val="bg1"/>
                </a:solidFill>
                <a:latin typeface="Calibri" pitchFamily="34" charset="0"/>
              </a:rPr>
              <a:t>Digital Performance on a Global Scale.</a:t>
            </a:r>
            <a:endParaRPr lang="en-US" sz="9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56815" y="274638"/>
            <a:ext cx="8129985" cy="454705"/>
          </a:xfrm>
        </p:spPr>
        <p:txBody>
          <a:bodyPr tIns="0" anchor="t">
            <a:normAutofit/>
          </a:bodyPr>
          <a:lstStyle>
            <a:lvl1pPr algn="l">
              <a:defRPr sz="2400" b="1" cap="all">
                <a:latin typeface="+mn-lt"/>
                <a:ea typeface="+mn-ea"/>
                <a:cs typeface="Calibri" pitchFamily="34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7200" y="1025072"/>
            <a:ext cx="8229600" cy="5101092"/>
          </a:xfrm>
        </p:spPr>
        <p:txBody>
          <a:bodyPr/>
          <a:lstStyle>
            <a:lvl1pPr>
              <a:defRPr sz="2200">
                <a:solidFill>
                  <a:srgbClr val="455560"/>
                </a:solidFill>
                <a:latin typeface="+mn-lt"/>
                <a:ea typeface="+mn-ea"/>
                <a:cs typeface="Calibri" pitchFamily="34" charset="0"/>
              </a:defRPr>
            </a:lvl1pPr>
            <a:lvl2pPr>
              <a:defRPr sz="2000">
                <a:solidFill>
                  <a:srgbClr val="455560"/>
                </a:solidFill>
                <a:latin typeface="+mn-lt"/>
                <a:ea typeface="+mn-ea"/>
                <a:cs typeface="Calibri" pitchFamily="34" charset="0"/>
              </a:defRPr>
            </a:lvl2pPr>
            <a:lvl3pPr>
              <a:defRPr sz="1800">
                <a:solidFill>
                  <a:srgbClr val="455560"/>
                </a:solidFill>
                <a:latin typeface="+mn-lt"/>
                <a:ea typeface="+mn-ea"/>
                <a:cs typeface="Calibri" pitchFamily="34" charset="0"/>
              </a:defRPr>
            </a:lvl3pPr>
            <a:lvl4pPr>
              <a:defRPr sz="1600">
                <a:solidFill>
                  <a:srgbClr val="455560"/>
                </a:solidFill>
                <a:latin typeface="+mn-lt"/>
                <a:ea typeface="+mn-ea"/>
                <a:cs typeface="Calibri" pitchFamily="34" charset="0"/>
              </a:defRPr>
            </a:lvl4pPr>
            <a:lvl5pPr>
              <a:defRPr sz="1600">
                <a:solidFill>
                  <a:srgbClr val="455560"/>
                </a:solidFill>
                <a:latin typeface="+mn-lt"/>
                <a:ea typeface="+mn-ea"/>
                <a:cs typeface="Calibri" pitchFamily="34" charset="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557213" y="728663"/>
            <a:ext cx="8129587" cy="252065"/>
          </a:xfrm>
        </p:spPr>
        <p:txBody>
          <a:bodyPr anchor="ctr">
            <a:noAutofit/>
          </a:bodyPr>
          <a:lstStyle>
            <a:lvl1pPr marL="0" indent="0">
              <a:buNone/>
              <a:defRPr sz="1600">
                <a:solidFill>
                  <a:srgbClr val="455560"/>
                </a:solidFill>
                <a:latin typeface="+mn-lt"/>
                <a:ea typeface="+mn-ea"/>
                <a:cs typeface="Calibri" pitchFamily="34" charset="0"/>
              </a:defRPr>
            </a:lvl1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lt"/>
              <a:ea typeface="微軟正黑體" pitchFamily="34" charset="-12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03213" y="6167438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DE6E28"/>
                </a:solidFill>
                <a:latin typeface="+mn-lt"/>
                <a:ea typeface="微軟正黑體" pitchFamily="34" charset="-120"/>
              </a:rPr>
              <a:t>    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1667" y="6057408"/>
            <a:ext cx="8763000" cy="4992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262" y="6195027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chemeClr val="bg1"/>
                </a:solidFill>
                <a:latin typeface="+mn-lt"/>
                <a:ea typeface="微軟正黑體" pitchFamily="34" charset="-120"/>
              </a:rPr>
              <a:t>Digital Performance on a Global Scale.</a:t>
            </a:r>
            <a:endParaRPr lang="en-US" sz="900" dirty="0">
              <a:solidFill>
                <a:schemeClr val="bg1"/>
              </a:solidFill>
              <a:latin typeface="+mn-lt"/>
              <a:ea typeface="微軟正黑體" pitchFamily="34" charset="-12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56815" y="274638"/>
            <a:ext cx="8129985" cy="454705"/>
          </a:xfrm>
        </p:spPr>
        <p:txBody>
          <a:bodyPr tIns="0" anchor="t">
            <a:normAutofit/>
          </a:bodyPr>
          <a:lstStyle>
            <a:lvl1pPr algn="l">
              <a:defRPr sz="2400" b="1" cap="all">
                <a:latin typeface="+mn-lt"/>
                <a:ea typeface="+mn-ea"/>
                <a:cs typeface="Calibri" pitchFamily="34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025072"/>
            <a:ext cx="8229600" cy="5101092"/>
          </a:xfrm>
        </p:spPr>
        <p:txBody>
          <a:bodyPr/>
          <a:lstStyle>
            <a:lvl1pPr>
              <a:defRPr sz="2200">
                <a:solidFill>
                  <a:srgbClr val="455560"/>
                </a:solidFill>
                <a:latin typeface="+mn-lt"/>
                <a:ea typeface="+mn-ea"/>
                <a:cs typeface="Calibri" pitchFamily="34" charset="0"/>
              </a:defRPr>
            </a:lvl1pPr>
            <a:lvl2pPr>
              <a:defRPr sz="2000">
                <a:solidFill>
                  <a:srgbClr val="455560"/>
                </a:solidFill>
                <a:latin typeface="+mn-lt"/>
                <a:ea typeface="+mn-ea"/>
                <a:cs typeface="Calibri" pitchFamily="34" charset="0"/>
              </a:defRPr>
            </a:lvl2pPr>
            <a:lvl3pPr>
              <a:defRPr sz="1800">
                <a:solidFill>
                  <a:srgbClr val="455560"/>
                </a:solidFill>
                <a:latin typeface="+mn-lt"/>
                <a:ea typeface="+mn-ea"/>
                <a:cs typeface="Calibri" pitchFamily="34" charset="0"/>
              </a:defRPr>
            </a:lvl3pPr>
            <a:lvl4pPr>
              <a:defRPr sz="1600">
                <a:solidFill>
                  <a:srgbClr val="455560"/>
                </a:solidFill>
                <a:latin typeface="+mn-lt"/>
                <a:ea typeface="+mn-ea"/>
                <a:cs typeface="Calibri" pitchFamily="34" charset="0"/>
              </a:defRPr>
            </a:lvl4pPr>
            <a:lvl5pPr>
              <a:defRPr sz="1600">
                <a:solidFill>
                  <a:srgbClr val="455560"/>
                </a:solidFill>
                <a:latin typeface="+mn-lt"/>
                <a:ea typeface="+mn-ea"/>
                <a:cs typeface="Calibri" pitchFamily="34" charset="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3999" cy="6857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+mn-lt"/>
              <a:ea typeface="微軟正黑體" pitchFamily="34" charset="-12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03213" y="6167438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DE6E28"/>
                </a:solidFill>
                <a:latin typeface="+mn-lt"/>
                <a:ea typeface="微軟正黑體" pitchFamily="34" charset="-120"/>
              </a:rPr>
              <a:t>      </a:t>
            </a:r>
          </a:p>
        </p:txBody>
      </p:sp>
      <p:pic>
        <p:nvPicPr>
          <p:cNvPr id="11" name="Picture 10" descr="orangeArrows.psd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613" y="357188"/>
            <a:ext cx="228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1667" y="6057408"/>
            <a:ext cx="8763000" cy="4992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1262" y="6195027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chemeClr val="bg1"/>
                </a:solidFill>
                <a:latin typeface="+mn-lt"/>
                <a:ea typeface="微軟正黑體" pitchFamily="34" charset="-120"/>
              </a:rPr>
              <a:t>Digital Performance on a Global Scale.</a:t>
            </a:r>
            <a:endParaRPr lang="en-US" sz="900" dirty="0">
              <a:solidFill>
                <a:schemeClr val="bg1"/>
              </a:solidFill>
              <a:latin typeface="+mn-lt"/>
              <a:ea typeface="微軟正黑體" pitchFamily="34" charset="-12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56815" y="274638"/>
            <a:ext cx="8129985" cy="454705"/>
          </a:xfrm>
        </p:spPr>
        <p:txBody>
          <a:bodyPr tIns="0" anchor="t">
            <a:normAutofit/>
          </a:bodyPr>
          <a:lstStyle>
            <a:lvl1pPr algn="l">
              <a:defRPr sz="2400" b="1" cap="all">
                <a:latin typeface="+mn-lt"/>
                <a:ea typeface="+mn-ea"/>
                <a:cs typeface="Calibri" pitchFamily="34" charset="0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1025072"/>
            <a:ext cx="8229600" cy="5101092"/>
          </a:xfrm>
        </p:spPr>
        <p:txBody>
          <a:bodyPr vert="eaVert"/>
          <a:lstStyle>
            <a:lvl1pPr>
              <a:defRPr sz="2200">
                <a:solidFill>
                  <a:srgbClr val="455560"/>
                </a:solidFill>
                <a:latin typeface="+mn-lt"/>
                <a:ea typeface="+mn-ea"/>
                <a:cs typeface="Calibri" pitchFamily="34" charset="0"/>
              </a:defRPr>
            </a:lvl1pPr>
            <a:lvl2pPr>
              <a:defRPr sz="2000">
                <a:solidFill>
                  <a:srgbClr val="455560"/>
                </a:solidFill>
                <a:latin typeface="+mn-lt"/>
                <a:ea typeface="+mn-ea"/>
                <a:cs typeface="Calibri" pitchFamily="34" charset="0"/>
              </a:defRPr>
            </a:lvl2pPr>
            <a:lvl3pPr>
              <a:defRPr sz="1800">
                <a:solidFill>
                  <a:srgbClr val="455560"/>
                </a:solidFill>
                <a:latin typeface="+mn-lt"/>
                <a:ea typeface="+mn-ea"/>
                <a:cs typeface="Calibri" pitchFamily="34" charset="0"/>
              </a:defRPr>
            </a:lvl3pPr>
            <a:lvl4pPr>
              <a:defRPr sz="1600">
                <a:solidFill>
                  <a:srgbClr val="455560"/>
                </a:solidFill>
                <a:latin typeface="+mn-lt"/>
                <a:ea typeface="+mn-ea"/>
                <a:cs typeface="Calibri" pitchFamily="34" charset="0"/>
              </a:defRPr>
            </a:lvl4pPr>
            <a:lvl5pPr>
              <a:defRPr sz="1600">
                <a:solidFill>
                  <a:srgbClr val="455560"/>
                </a:solidFill>
                <a:latin typeface="+mn-lt"/>
                <a:ea typeface="+mn-ea"/>
                <a:cs typeface="Calibri" pitchFamily="34" charset="0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lt"/>
              <a:ea typeface="微軟正黑體" pitchFamily="34" charset="-12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03213" y="6167438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DE6E28"/>
                </a:solidFill>
                <a:latin typeface="+mn-lt"/>
                <a:ea typeface="微軟正黑體" pitchFamily="34" charset="-120"/>
              </a:rPr>
              <a:t>      </a:t>
            </a:r>
          </a:p>
        </p:txBody>
      </p:sp>
      <p:pic>
        <p:nvPicPr>
          <p:cNvPr id="10" name="Picture 4" descr="greenArrows_outline.psd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9150" y="2692400"/>
            <a:ext cx="317500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1667" y="6057408"/>
            <a:ext cx="8763000" cy="4992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1262" y="6195027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chemeClr val="bg1"/>
                </a:solidFill>
                <a:latin typeface="+mn-lt"/>
                <a:ea typeface="微軟正黑體" pitchFamily="34" charset="-120"/>
              </a:rPr>
              <a:t>Digital Performance on a Global Scale.</a:t>
            </a:r>
            <a:endParaRPr lang="en-US" sz="900" dirty="0">
              <a:solidFill>
                <a:schemeClr val="bg1"/>
              </a:solidFill>
              <a:latin typeface="+mn-lt"/>
              <a:ea typeface="微軟正黑體" pitchFamily="34" charset="-12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142999" y="2619831"/>
            <a:ext cx="7351713" cy="1362075"/>
          </a:xfrm>
        </p:spPr>
        <p:txBody>
          <a:bodyPr tIns="0" anchor="t">
            <a:normAutofit/>
          </a:bodyPr>
          <a:lstStyle>
            <a:lvl1pPr algn="l">
              <a:defRPr sz="2600" b="1" i="0" cap="all">
                <a:latin typeface="+mn-lt"/>
                <a:ea typeface="+mn-ea"/>
                <a:cs typeface="Corbel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 – Double Title 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42999" y="2276872"/>
            <a:ext cx="6021289" cy="1362075"/>
          </a:xfrm>
        </p:spPr>
        <p:txBody>
          <a:bodyPr tIns="0" anchor="t">
            <a:normAutofit/>
          </a:bodyPr>
          <a:lstStyle>
            <a:lvl1pPr algn="l">
              <a:defRPr sz="3200" b="1" i="0" cap="all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bel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42999" y="2276872"/>
            <a:ext cx="6021289" cy="1362075"/>
          </a:xfrm>
        </p:spPr>
        <p:txBody>
          <a:bodyPr tIns="0" anchor="t">
            <a:normAutofit/>
          </a:bodyPr>
          <a:lstStyle>
            <a:lvl1pPr algn="l">
              <a:defRPr sz="3200" b="1" i="0" cap="all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bel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42999" y="2276872"/>
            <a:ext cx="6021289" cy="1362075"/>
          </a:xfrm>
        </p:spPr>
        <p:txBody>
          <a:bodyPr tIns="0" anchor="t">
            <a:normAutofit/>
          </a:bodyPr>
          <a:lstStyle>
            <a:lvl1pPr algn="l">
              <a:defRPr sz="3200" b="1" i="0" cap="all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bel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微軟正黑體" pitchFamily="34" charset="-120"/>
              </a:defRPr>
            </a:lvl1pPr>
          </a:lstStyle>
          <a:p>
            <a:fld id="{479DDEFF-7927-446C-9958-50404553DF7E}" type="datetimeFigureOut">
              <a:rPr lang="zh-TW" altLang="en-US" smtClean="0"/>
              <a:pPr/>
              <a:t>2012/12/20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ea typeface="微軟正黑體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ea typeface="微軟正黑體" pitchFamily="34" charset="-120"/>
              </a:defRPr>
            </a:lvl1pPr>
          </a:lstStyle>
          <a:p>
            <a:fld id="{F1DDBB46-22AF-4147-8355-122D9C680059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8" name="Picture 3" descr="intro slide.3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808005" y="3041294"/>
            <a:ext cx="365019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ln>
                  <a:noFill/>
                </a:ln>
                <a:solidFill>
                  <a:schemeClr val="bg1"/>
                </a:solidFill>
                <a:latin typeface="+mn-lt"/>
                <a:ea typeface="+mn-ea"/>
                <a:cs typeface="Corbe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808006" y="1563425"/>
            <a:ext cx="3650194" cy="1470025"/>
          </a:xfrm>
        </p:spPr>
        <p:txBody>
          <a:bodyPr tIns="0" anchor="t">
            <a:noAutofit/>
          </a:bodyPr>
          <a:lstStyle>
            <a:lvl1pPr algn="l">
              <a:defRPr sz="3000" cap="all">
                <a:solidFill>
                  <a:schemeClr val="bg1"/>
                </a:solidFill>
                <a:latin typeface="+mn-lt"/>
                <a:ea typeface="+mn-ea"/>
                <a:cs typeface="Corbel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2703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42999" y="2276872"/>
            <a:ext cx="6021289" cy="1362075"/>
          </a:xfrm>
        </p:spPr>
        <p:txBody>
          <a:bodyPr tIns="0" anchor="t">
            <a:normAutofit/>
          </a:bodyPr>
          <a:lstStyle>
            <a:lvl1pPr algn="l">
              <a:defRPr sz="3200" b="1" i="0" cap="all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bel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42999" y="2276872"/>
            <a:ext cx="6021289" cy="1362075"/>
          </a:xfrm>
        </p:spPr>
        <p:txBody>
          <a:bodyPr tIns="0" anchor="t">
            <a:normAutofit/>
          </a:bodyPr>
          <a:lstStyle>
            <a:lvl1pPr algn="l">
              <a:defRPr sz="3200" b="1" i="0" cap="all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bel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42999" y="2276872"/>
            <a:ext cx="6021289" cy="1362075"/>
          </a:xfrm>
        </p:spPr>
        <p:txBody>
          <a:bodyPr tIns="0" anchor="t">
            <a:normAutofit/>
          </a:bodyPr>
          <a:lstStyle>
            <a:lvl1pPr algn="l">
              <a:defRPr sz="3200" b="1" i="0" cap="all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bel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42999" y="2276872"/>
            <a:ext cx="6021289" cy="1362075"/>
          </a:xfrm>
        </p:spPr>
        <p:txBody>
          <a:bodyPr tIns="0" anchor="t">
            <a:normAutofit/>
          </a:bodyPr>
          <a:lstStyle>
            <a:lvl1pPr algn="l">
              <a:defRPr sz="3200" b="1" i="0" cap="all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bel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42999" y="2276872"/>
            <a:ext cx="6021289" cy="1362075"/>
          </a:xfrm>
        </p:spPr>
        <p:txBody>
          <a:bodyPr tIns="0" anchor="t">
            <a:normAutofit/>
          </a:bodyPr>
          <a:lstStyle>
            <a:lvl1pPr algn="l">
              <a:defRPr sz="3200" b="1" i="0" cap="all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Corbel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39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lt"/>
              <a:ea typeface="微軟正黑體" pitchFamily="34" charset="-12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03213" y="298450"/>
            <a:ext cx="8547100" cy="5105400"/>
          </a:xfrm>
          <a:prstGeom prst="roundRect">
            <a:avLst>
              <a:gd name="adj" fmla="val 5117"/>
            </a:avLst>
          </a:prstGeom>
          <a:solidFill>
            <a:srgbClr val="7BBF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BC9"/>
              </a:solidFill>
              <a:latin typeface="+mn-lt"/>
              <a:ea typeface="微軟正黑體" pitchFamily="34" charset="-120"/>
            </a:endParaRPr>
          </a:p>
        </p:txBody>
      </p:sp>
      <p:pic>
        <p:nvPicPr>
          <p:cNvPr id="7" name="Picture 6" descr="ip_outline.psd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1263" y="1682750"/>
            <a:ext cx="2863850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orangeArrows.psd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48175" y="1684338"/>
            <a:ext cx="298450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iProspect LOGOwDesc.2clr.eps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81800" y="5697538"/>
            <a:ext cx="2068513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ip_outline.psd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1263" y="1682750"/>
            <a:ext cx="2863850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orangeArrows.psd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48175" y="1671638"/>
            <a:ext cx="29845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iProspect LOGOwDesc.2clr.eps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81800" y="5697538"/>
            <a:ext cx="2068513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4808006" y="1563425"/>
            <a:ext cx="3650194" cy="1470025"/>
          </a:xfrm>
        </p:spPr>
        <p:txBody>
          <a:bodyPr tIns="0" anchor="t">
            <a:noAutofit/>
          </a:bodyPr>
          <a:lstStyle>
            <a:lvl1pPr algn="l">
              <a:defRPr sz="3000" cap="all">
                <a:solidFill>
                  <a:schemeClr val="bg1"/>
                </a:solidFill>
                <a:latin typeface="+mn-lt"/>
                <a:ea typeface="+mn-ea"/>
                <a:cs typeface="Corbel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808005" y="3041294"/>
            <a:ext cx="365019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ln>
                  <a:noFill/>
                </a:ln>
                <a:solidFill>
                  <a:schemeClr val="bg1"/>
                </a:solidFill>
                <a:latin typeface="+mn-lt"/>
                <a:ea typeface="+mn-ea"/>
                <a:cs typeface="Corbe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op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ver-alt5SOLI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4157133" y="2177976"/>
            <a:ext cx="4986867" cy="1688629"/>
          </a:xfrm>
        </p:spPr>
        <p:txBody>
          <a:bodyPr tIns="0" anchor="ctr" anchorCtr="0">
            <a:noAutofit/>
          </a:bodyPr>
          <a:lstStyle>
            <a:lvl1pPr algn="l">
              <a:defRPr lang="en-US" sz="4400" b="1" kern="1200" cap="none" baseline="0" dirty="0">
                <a:solidFill>
                  <a:schemeClr val="bg1"/>
                </a:solidFill>
                <a:latin typeface="+mn-lt"/>
                <a:ea typeface="微軟正黑體" pitchFamily="34" charset="-120"/>
                <a:cs typeface="微軟正黑體" pitchFamily="34" charset="-120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pic>
        <p:nvPicPr>
          <p:cNvPr id="8" name="Picture 7" descr="iProspect REV LOGOwTa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91513" y="6028341"/>
            <a:ext cx="1947672" cy="672820"/>
          </a:xfrm>
          <a:prstGeom prst="rect">
            <a:avLst/>
          </a:prstGeom>
        </p:spPr>
      </p:pic>
      <p:sp>
        <p:nvSpPr>
          <p:cNvPr id="11" name="Footer Placeholder 3"/>
          <p:cNvSpPr txBox="1">
            <a:spLocks/>
          </p:cNvSpPr>
          <p:nvPr/>
        </p:nvSpPr>
        <p:spPr>
          <a:xfrm>
            <a:off x="311150" y="6427560"/>
            <a:ext cx="558165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 smtClean="0">
                <a:solidFill>
                  <a:schemeClr val="bg1"/>
                </a:solidFill>
                <a:latin typeface="+mn-lt"/>
                <a:ea typeface="微軟正黑體" pitchFamily="34" charset="-120"/>
                <a:cs typeface="Corbel"/>
              </a:rPr>
              <a:t>Copyright © 2012, iProspect, Inc. All rights reserved.</a:t>
            </a:r>
            <a:endParaRPr lang="en-US" sz="1000" dirty="0">
              <a:solidFill>
                <a:schemeClr val="bg1"/>
              </a:solidFill>
              <a:latin typeface="+mn-lt"/>
              <a:ea typeface="微軟正黑體" pitchFamily="34" charset="-120"/>
              <a:cs typeface="Corbel"/>
            </a:endParaRPr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4157133" y="4258732"/>
            <a:ext cx="4986867" cy="1193801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ln>
                  <a:noFill/>
                </a:ln>
                <a:solidFill>
                  <a:schemeClr val="bg1"/>
                </a:solidFill>
                <a:latin typeface="+mn-lt"/>
                <a:ea typeface="微軟正黑體" pitchFamily="34" charset="-120"/>
                <a:cs typeface="微軟正黑體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7516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lt"/>
              <a:ea typeface="微軟正黑體" pitchFamily="34" charset="-12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03213" y="6167438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DE6E28"/>
                </a:solidFill>
                <a:latin typeface="+mn-lt"/>
                <a:ea typeface="微軟正黑體" pitchFamily="34" charset="-120"/>
              </a:rPr>
              <a:t>      </a:t>
            </a:r>
          </a:p>
        </p:txBody>
      </p:sp>
      <p:pic>
        <p:nvPicPr>
          <p:cNvPr id="9" name="Picture 3" descr="greenArrows.psd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9150" y="2687409"/>
            <a:ext cx="31432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1667" y="6057408"/>
            <a:ext cx="8763000" cy="4992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1262" y="6195027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chemeClr val="bg1"/>
                </a:solidFill>
                <a:latin typeface="+mn-lt"/>
                <a:ea typeface="微軟正黑體" pitchFamily="34" charset="-120"/>
              </a:rPr>
              <a:t>Digital Performance on a Global Scale.</a:t>
            </a:r>
            <a:endParaRPr lang="en-US" sz="900" dirty="0">
              <a:solidFill>
                <a:schemeClr val="bg1"/>
              </a:solidFill>
              <a:latin typeface="+mn-lt"/>
              <a:ea typeface="微軟正黑體" pitchFamily="34" charset="-12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142999" y="2619831"/>
            <a:ext cx="7351713" cy="1362075"/>
          </a:xfrm>
        </p:spPr>
        <p:txBody>
          <a:bodyPr tIns="0" anchor="t">
            <a:normAutofit/>
          </a:bodyPr>
          <a:lstStyle>
            <a:lvl1pPr algn="l">
              <a:defRPr sz="2600" b="1" i="0" cap="all">
                <a:latin typeface="+mn-lt"/>
                <a:ea typeface="+mn-ea"/>
                <a:cs typeface="Corbel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745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BBF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dirty="0">
              <a:solidFill>
                <a:srgbClr val="009BC9"/>
              </a:solidFill>
              <a:latin typeface="+mn-lt"/>
              <a:ea typeface="+mn-ea"/>
            </a:endParaRPr>
          </a:p>
        </p:txBody>
      </p:sp>
      <p:sp>
        <p:nvSpPr>
          <p:cNvPr id="5" name="Footer Placeholder 1"/>
          <p:cNvSpPr txBox="1">
            <a:spLocks/>
          </p:cNvSpPr>
          <p:nvPr/>
        </p:nvSpPr>
        <p:spPr>
          <a:xfrm>
            <a:off x="0" y="6583363"/>
            <a:ext cx="9144000" cy="274637"/>
          </a:xfrm>
          <a:prstGeom prst="rect">
            <a:avLst/>
          </a:prstGeom>
        </p:spPr>
        <p:txBody>
          <a:bodyPr anchor="ctr"/>
          <a:lstStyle/>
          <a:p>
            <a:pPr algn="ctr">
              <a:defRPr/>
            </a:pPr>
            <a:r>
              <a:rPr kumimoji="0" lang="en-US" sz="700" dirty="0">
                <a:solidFill>
                  <a:schemeClr val="bg1"/>
                </a:solidFill>
                <a:latin typeface="+mn-lt"/>
                <a:ea typeface="+mn-ea"/>
              </a:rPr>
              <a:t>Copyright ® 2010, iProspect.com, Inc.  |  Confidential + Proprietary  |  All Rights Reserved  |  Linked by Isobar</a:t>
            </a:r>
          </a:p>
        </p:txBody>
      </p:sp>
      <p:sp>
        <p:nvSpPr>
          <p:cNvPr id="6" name="Rectangle 6"/>
          <p:cNvSpPr/>
          <p:nvPr/>
        </p:nvSpPr>
        <p:spPr>
          <a:xfrm>
            <a:off x="285750" y="6215063"/>
            <a:ext cx="8534400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GB" sz="800" b="1" kern="0" dirty="0">
                <a:solidFill>
                  <a:schemeClr val="bg1"/>
                </a:solidFill>
                <a:latin typeface="+mn-lt"/>
                <a:ea typeface="+mn-ea"/>
              </a:rPr>
              <a:t> Australia |  Belgium |  Canada |  Denmark |  Finland |  France | Germany | Hong Kong |  Hungary |  Japan | Korea |   Malaysia |  Netherlands | New Zealand |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GB" sz="800" b="1" kern="0" dirty="0">
                <a:solidFill>
                  <a:schemeClr val="bg1"/>
                </a:solidFill>
                <a:latin typeface="+mn-lt"/>
                <a:ea typeface="+mn-ea"/>
              </a:rPr>
              <a:t>Norway |  Singapore |  Spain |  Sweden | Thailand |   United States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8350" y="260350"/>
            <a:ext cx="563563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標題 9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>
            <a:normAutofit/>
          </a:bodyPr>
          <a:lstStyle>
            <a:lvl1pPr>
              <a:defRPr sz="5000" b="1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8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TW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+mn-lt"/>
                <a:ea typeface="微軟正黑體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微軟正黑體" pitchFamily="34" charset="-120"/>
              </a:defRPr>
            </a:lvl1pPr>
          </a:lstStyle>
          <a:p>
            <a:fld id="{60C003E9-4B93-A94C-A18B-4220BC133582}" type="datetimeFigureOut">
              <a:rPr lang="en-US" smtClean="0"/>
              <a:pPr/>
              <a:t>12/20/2012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微軟正黑體" pitchFamily="34" charset="-12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微軟正黑體" pitchFamily="34" charset="-120"/>
              </a:defRPr>
            </a:lvl1pPr>
          </a:lstStyle>
          <a:p>
            <a:fld id="{28D57CFA-8509-694C-964D-83276C71D2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859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  <a:ea typeface="微軟正黑體" pitchFamily="34" charset="-120"/>
              </a:defRPr>
            </a:lvl1pPr>
          </a:lstStyle>
          <a:p>
            <a:fld id="{479DDEFF-7927-446C-9958-50404553DF7E}" type="datetimeFigureOut">
              <a:rPr lang="zh-TW" altLang="en-US" smtClean="0"/>
              <a:pPr/>
              <a:t>2012/12/20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  <a:ea typeface="微軟正黑體" pitchFamily="34" charset="-120"/>
              </a:defRPr>
            </a:lvl1pPr>
          </a:lstStyle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  <a:ea typeface="微軟正黑體" pitchFamily="34" charset="-120"/>
              </a:defRPr>
            </a:lvl1pPr>
          </a:lstStyle>
          <a:p>
            <a:fld id="{F1DDBB46-22AF-4147-8355-122D9C680059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6" name="Picture 3" descr="intro slide.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808005" y="3041294"/>
            <a:ext cx="365019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ln>
                  <a:noFill/>
                </a:ln>
                <a:solidFill>
                  <a:schemeClr val="bg1"/>
                </a:solidFill>
                <a:latin typeface="+mn-lt"/>
                <a:ea typeface="+mn-ea"/>
                <a:cs typeface="Corbe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808006" y="1563425"/>
            <a:ext cx="3650194" cy="1470025"/>
          </a:xfrm>
        </p:spPr>
        <p:txBody>
          <a:bodyPr tIns="0" anchor="t">
            <a:noAutofit/>
          </a:bodyPr>
          <a:lstStyle>
            <a:lvl1pPr algn="l">
              <a:defRPr sz="3000" cap="all">
                <a:solidFill>
                  <a:schemeClr val="bg1"/>
                </a:solidFill>
                <a:latin typeface="+mn-lt"/>
                <a:ea typeface="+mn-ea"/>
                <a:cs typeface="Corbel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3926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微軟正黑體" pitchFamily="34" charset="-120"/>
              </a:defRPr>
            </a:lvl1pPr>
            <a:lvl2pPr>
              <a:defRPr>
                <a:latin typeface="+mn-lt"/>
                <a:ea typeface="微軟正黑體" pitchFamily="34" charset="-120"/>
              </a:defRPr>
            </a:lvl2pPr>
            <a:lvl3pPr>
              <a:defRPr>
                <a:latin typeface="+mn-lt"/>
                <a:ea typeface="微軟正黑體" pitchFamily="34" charset="-120"/>
              </a:defRPr>
            </a:lvl3pPr>
            <a:lvl4pPr>
              <a:defRPr>
                <a:latin typeface="+mn-lt"/>
                <a:ea typeface="微軟正黑體" pitchFamily="34" charset="-120"/>
              </a:defRPr>
            </a:lvl4pPr>
            <a:lvl5pPr>
              <a:defRPr>
                <a:latin typeface="+mn-lt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微軟正黑體" pitchFamily="34" charset="-120"/>
              </a:defRPr>
            </a:lvl1pPr>
          </a:lstStyle>
          <a:p>
            <a:fld id="{60C003E9-4B93-A94C-A18B-4220BC133582}" type="datetimeFigureOut">
              <a:rPr lang="en-US" smtClean="0"/>
              <a:pPr/>
              <a:t>12/20/2012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微軟正黑體" pitchFamily="34" charset="-12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微軟正黑體" pitchFamily="34" charset="-120"/>
              </a:defRPr>
            </a:lvl1pPr>
          </a:lstStyle>
          <a:p>
            <a:fld id="{28D57CFA-8509-694C-964D-83276C71D2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4914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ea typeface="微軟正黑體" pitchFamily="34" charset="-12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C003E9-4B93-A94C-A18B-4220BC133582}" type="datetimeFigureOut">
              <a:rPr lang="en-US" smtClean="0"/>
              <a:pPr/>
              <a:t>12/20/2012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8D57CFA-8509-694C-964D-83276C71D2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0370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+mn-lt"/>
                <a:ea typeface="微軟正黑體" pitchFamily="34" charset="-120"/>
              </a:defRPr>
            </a:lvl1pPr>
            <a:lvl2pPr>
              <a:defRPr sz="2400">
                <a:latin typeface="+mn-lt"/>
                <a:ea typeface="微軟正黑體" pitchFamily="34" charset="-120"/>
              </a:defRPr>
            </a:lvl2pPr>
            <a:lvl3pPr>
              <a:defRPr sz="2000">
                <a:latin typeface="+mn-lt"/>
                <a:ea typeface="微軟正黑體" pitchFamily="34" charset="-120"/>
              </a:defRPr>
            </a:lvl3pPr>
            <a:lvl4pPr>
              <a:defRPr sz="1800">
                <a:latin typeface="+mn-lt"/>
                <a:ea typeface="微軟正黑體" pitchFamily="34" charset="-120"/>
              </a:defRPr>
            </a:lvl4pPr>
            <a:lvl5pPr>
              <a:defRPr sz="1800">
                <a:latin typeface="+mn-lt"/>
                <a:ea typeface="微軟正黑體" pitchFamily="34" charset="-12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+mn-lt"/>
                <a:ea typeface="微軟正黑體" pitchFamily="34" charset="-120"/>
              </a:defRPr>
            </a:lvl1pPr>
            <a:lvl2pPr>
              <a:defRPr sz="2400">
                <a:latin typeface="+mn-lt"/>
                <a:ea typeface="微軟正黑體" pitchFamily="34" charset="-120"/>
              </a:defRPr>
            </a:lvl2pPr>
            <a:lvl3pPr>
              <a:defRPr sz="2000">
                <a:latin typeface="+mn-lt"/>
                <a:ea typeface="微軟正黑體" pitchFamily="34" charset="-120"/>
              </a:defRPr>
            </a:lvl3pPr>
            <a:lvl4pPr>
              <a:defRPr sz="1800">
                <a:latin typeface="+mn-lt"/>
                <a:ea typeface="微軟正黑體" pitchFamily="34" charset="-120"/>
              </a:defRPr>
            </a:lvl4pPr>
            <a:lvl5pPr>
              <a:defRPr sz="1800">
                <a:latin typeface="+mn-lt"/>
                <a:ea typeface="微軟正黑體" pitchFamily="34" charset="-12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微軟正黑體" pitchFamily="34" charset="-120"/>
              </a:defRPr>
            </a:lvl1pPr>
          </a:lstStyle>
          <a:p>
            <a:fld id="{60C003E9-4B93-A94C-A18B-4220BC133582}" type="datetimeFigureOut">
              <a:rPr lang="en-US" smtClean="0"/>
              <a:pPr/>
              <a:t>12/20/2012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微軟正黑體" pitchFamily="34" charset="-12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微軟正黑體" pitchFamily="34" charset="-120"/>
              </a:defRPr>
            </a:lvl1pPr>
          </a:lstStyle>
          <a:p>
            <a:fld id="{28D57CFA-8509-694C-964D-83276C71D2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5606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ea typeface="微軟正黑體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>
                <a:ea typeface="微軟正黑體" pitchFamily="34" charset="-120"/>
              </a:defRPr>
            </a:lvl1pPr>
            <a:lvl2pPr>
              <a:defRPr sz="2000">
                <a:ea typeface="微軟正黑體" pitchFamily="34" charset="-120"/>
              </a:defRPr>
            </a:lvl2pPr>
            <a:lvl3pPr>
              <a:defRPr sz="1800">
                <a:ea typeface="微軟正黑體" pitchFamily="34" charset="-120"/>
              </a:defRPr>
            </a:lvl3pPr>
            <a:lvl4pPr>
              <a:defRPr sz="1600">
                <a:ea typeface="微軟正黑體" pitchFamily="34" charset="-120"/>
              </a:defRPr>
            </a:lvl4pPr>
            <a:lvl5pPr>
              <a:defRPr sz="1600">
                <a:ea typeface="微軟正黑體" pitchFamily="34" charset="-12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ea typeface="微軟正黑體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>
                <a:ea typeface="微軟正黑體" pitchFamily="34" charset="-120"/>
              </a:defRPr>
            </a:lvl1pPr>
            <a:lvl2pPr>
              <a:defRPr sz="2000">
                <a:ea typeface="微軟正黑體" pitchFamily="34" charset="-120"/>
              </a:defRPr>
            </a:lvl2pPr>
            <a:lvl3pPr>
              <a:defRPr sz="1800">
                <a:ea typeface="微軟正黑體" pitchFamily="34" charset="-120"/>
              </a:defRPr>
            </a:lvl3pPr>
            <a:lvl4pPr>
              <a:defRPr sz="1600">
                <a:ea typeface="微軟正黑體" pitchFamily="34" charset="-120"/>
              </a:defRPr>
            </a:lvl4pPr>
            <a:lvl5pPr>
              <a:defRPr sz="1600">
                <a:ea typeface="微軟正黑體" pitchFamily="34" charset="-12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C003E9-4B93-A94C-A18B-4220BC133582}" type="datetimeFigureOut">
              <a:rPr lang="en-US" smtClean="0"/>
              <a:pPr/>
              <a:t>12/20/2012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8D57CFA-8509-694C-964D-83276C71D2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504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C003E9-4B93-A94C-A18B-4220BC133582}" type="datetimeFigureOut">
              <a:rPr lang="en-US" smtClean="0"/>
              <a:pPr/>
              <a:t>12/20/2012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8D57CFA-8509-694C-964D-83276C71D2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842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C003E9-4B93-A94C-A18B-4220BC133582}" type="datetimeFigureOut">
              <a:rPr lang="en-US" smtClean="0"/>
              <a:pPr/>
              <a:t>12/20/2012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8D57CFA-8509-694C-964D-83276C71D2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375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>
                <a:ea typeface="微軟正黑體" pitchFamily="34" charset="-120"/>
              </a:defRPr>
            </a:lvl1pPr>
            <a:lvl2pPr>
              <a:defRPr sz="2800">
                <a:ea typeface="微軟正黑體" pitchFamily="34" charset="-120"/>
              </a:defRPr>
            </a:lvl2pPr>
            <a:lvl3pPr>
              <a:defRPr sz="2400">
                <a:ea typeface="微軟正黑體" pitchFamily="34" charset="-120"/>
              </a:defRPr>
            </a:lvl3pPr>
            <a:lvl4pPr>
              <a:defRPr sz="2000">
                <a:ea typeface="微軟正黑體" pitchFamily="34" charset="-120"/>
              </a:defRPr>
            </a:lvl4pPr>
            <a:lvl5pPr>
              <a:defRPr sz="2000">
                <a:ea typeface="微軟正黑體" pitchFamily="34" charset="-12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ea typeface="微軟正黑體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C003E9-4B93-A94C-A18B-4220BC133582}" type="datetimeFigureOut">
              <a:rPr lang="en-US" smtClean="0"/>
              <a:pPr/>
              <a:t>12/20/2012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8D57CFA-8509-694C-964D-83276C71D2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5372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ea typeface="微軟正黑體" pitchFamily="34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dirty="0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ea typeface="微軟正黑體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C003E9-4B93-A94C-A18B-4220BC133582}" type="datetimeFigureOut">
              <a:rPr lang="en-US" smtClean="0"/>
              <a:pPr/>
              <a:t>12/20/2012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8D57CFA-8509-694C-964D-83276C71D2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5072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軟正黑體" pitchFamily="34" charset="-120"/>
              </a:defRPr>
            </a:lvl1pPr>
            <a:lvl2pPr>
              <a:defRPr>
                <a:ea typeface="微軟正黑體" pitchFamily="34" charset="-120"/>
              </a:defRPr>
            </a:lvl2pPr>
            <a:lvl3pPr>
              <a:defRPr>
                <a:ea typeface="微軟正黑體" pitchFamily="34" charset="-120"/>
              </a:defRPr>
            </a:lvl3pPr>
            <a:lvl4pPr>
              <a:defRPr>
                <a:ea typeface="微軟正黑體" pitchFamily="34" charset="-120"/>
              </a:defRPr>
            </a:lvl4pPr>
            <a:lvl5pPr>
              <a:defRPr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C003E9-4B93-A94C-A18B-4220BC133582}" type="datetimeFigureOut">
              <a:rPr lang="en-US" smtClean="0"/>
              <a:pPr/>
              <a:t>12/20/2012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8D57CFA-8509-694C-964D-83276C71D2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444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軟正黑體" pitchFamily="34" charset="-120"/>
              </a:defRPr>
            </a:lvl1pPr>
            <a:lvl2pPr>
              <a:defRPr>
                <a:ea typeface="微軟正黑體" pitchFamily="34" charset="-120"/>
              </a:defRPr>
            </a:lvl2pPr>
            <a:lvl3pPr>
              <a:defRPr>
                <a:ea typeface="微軟正黑體" pitchFamily="34" charset="-120"/>
              </a:defRPr>
            </a:lvl3pPr>
            <a:lvl4pPr>
              <a:defRPr>
                <a:ea typeface="微軟正黑體" pitchFamily="34" charset="-120"/>
              </a:defRPr>
            </a:lvl4pPr>
            <a:lvl5pPr>
              <a:defRPr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C003E9-4B93-A94C-A18B-4220BC133582}" type="datetimeFigureOut">
              <a:rPr lang="en-US" smtClean="0"/>
              <a:pPr/>
              <a:t>12/20/2012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8D57CFA-8509-694C-964D-83276C71D2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07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ro slide.4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808005" y="3041294"/>
            <a:ext cx="365019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ln>
                  <a:noFill/>
                </a:ln>
                <a:solidFill>
                  <a:schemeClr val="bg1"/>
                </a:solidFill>
                <a:latin typeface="+mn-lt"/>
                <a:ea typeface="+mn-ea"/>
                <a:cs typeface="Corbe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4808006" y="1563425"/>
            <a:ext cx="3650194" cy="1470025"/>
          </a:xfrm>
        </p:spPr>
        <p:txBody>
          <a:bodyPr tIns="0" anchor="t">
            <a:noAutofit/>
          </a:bodyPr>
          <a:lstStyle>
            <a:lvl1pPr algn="l">
              <a:defRPr sz="3000" cap="all">
                <a:solidFill>
                  <a:schemeClr val="bg1"/>
                </a:solidFill>
                <a:latin typeface="+mn-lt"/>
                <a:ea typeface="+mn-ea"/>
                <a:cs typeface="Corbel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967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ea typeface="微軟正黑體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C69C-66DE-3342-BA3A-8E70715A13C5}" type="datetimeFigureOut">
              <a:rPr lang="en-US" smtClean="0"/>
              <a:pPr/>
              <a:t>12/20/2012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B84-EAB8-9546-A317-CCDA167A1A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9678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>
                <a:ea typeface="微軟正黑體" pitchFamily="34" charset="-120"/>
              </a:defRPr>
            </a:lvl1pPr>
            <a:lvl2pPr>
              <a:defRPr>
                <a:ea typeface="微軟正黑體" pitchFamily="34" charset="-120"/>
              </a:defRPr>
            </a:lvl2pPr>
            <a:lvl3pPr>
              <a:defRPr>
                <a:ea typeface="微軟正黑體" pitchFamily="34" charset="-120"/>
              </a:defRPr>
            </a:lvl3pPr>
            <a:lvl4pPr>
              <a:defRPr>
                <a:ea typeface="微軟正黑體" pitchFamily="34" charset="-120"/>
              </a:defRPr>
            </a:lvl4pPr>
            <a:lvl5pPr>
              <a:defRPr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C69C-66DE-3342-BA3A-8E70715A13C5}" type="datetimeFigureOut">
              <a:rPr lang="en-US" smtClean="0"/>
              <a:pPr/>
              <a:t>12/20/2012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B84-EAB8-9546-A317-CCDA167A1A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32367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ea typeface="微軟正黑體" pitchFamily="34" charset="-12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C69C-66DE-3342-BA3A-8E70715A13C5}" type="datetimeFigureOut">
              <a:rPr lang="en-US" smtClean="0"/>
              <a:pPr/>
              <a:t>12/20/2012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B84-EAB8-9546-A317-CCDA167A1A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887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ea typeface="微軟正黑體" pitchFamily="34" charset="-120"/>
              </a:defRPr>
            </a:lvl1pPr>
            <a:lvl2pPr>
              <a:defRPr sz="2400">
                <a:ea typeface="微軟正黑體" pitchFamily="34" charset="-120"/>
              </a:defRPr>
            </a:lvl2pPr>
            <a:lvl3pPr>
              <a:defRPr sz="2000">
                <a:ea typeface="微軟正黑體" pitchFamily="34" charset="-120"/>
              </a:defRPr>
            </a:lvl3pPr>
            <a:lvl4pPr>
              <a:defRPr sz="1800">
                <a:ea typeface="微軟正黑體" pitchFamily="34" charset="-120"/>
              </a:defRPr>
            </a:lvl4pPr>
            <a:lvl5pPr>
              <a:defRPr sz="1800">
                <a:ea typeface="微軟正黑體" pitchFamily="34" charset="-12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ea typeface="微軟正黑體" pitchFamily="34" charset="-120"/>
              </a:defRPr>
            </a:lvl1pPr>
            <a:lvl2pPr>
              <a:defRPr sz="2400">
                <a:ea typeface="微軟正黑體" pitchFamily="34" charset="-120"/>
              </a:defRPr>
            </a:lvl2pPr>
            <a:lvl3pPr>
              <a:defRPr sz="2000">
                <a:ea typeface="微軟正黑體" pitchFamily="34" charset="-120"/>
              </a:defRPr>
            </a:lvl3pPr>
            <a:lvl4pPr>
              <a:defRPr sz="1800">
                <a:ea typeface="微軟正黑體" pitchFamily="34" charset="-120"/>
              </a:defRPr>
            </a:lvl4pPr>
            <a:lvl5pPr>
              <a:defRPr sz="1800">
                <a:ea typeface="微軟正黑體" pitchFamily="34" charset="-12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C69C-66DE-3342-BA3A-8E70715A13C5}" type="datetimeFigureOut">
              <a:rPr lang="en-US" smtClean="0"/>
              <a:pPr/>
              <a:t>12/20/2012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B84-EAB8-9546-A317-CCDA167A1A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9074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ea typeface="微軟正黑體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>
                <a:ea typeface="微軟正黑體" pitchFamily="34" charset="-120"/>
              </a:defRPr>
            </a:lvl1pPr>
            <a:lvl2pPr>
              <a:defRPr sz="2000">
                <a:ea typeface="微軟正黑體" pitchFamily="34" charset="-120"/>
              </a:defRPr>
            </a:lvl2pPr>
            <a:lvl3pPr>
              <a:defRPr sz="1800">
                <a:ea typeface="微軟正黑體" pitchFamily="34" charset="-120"/>
              </a:defRPr>
            </a:lvl3pPr>
            <a:lvl4pPr>
              <a:defRPr sz="1600">
                <a:ea typeface="微軟正黑體" pitchFamily="34" charset="-120"/>
              </a:defRPr>
            </a:lvl4pPr>
            <a:lvl5pPr>
              <a:defRPr sz="1600">
                <a:ea typeface="微軟正黑體" pitchFamily="34" charset="-12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ea typeface="微軟正黑體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>
                <a:ea typeface="微軟正黑體" pitchFamily="34" charset="-120"/>
              </a:defRPr>
            </a:lvl1pPr>
            <a:lvl2pPr>
              <a:defRPr sz="2000">
                <a:ea typeface="微軟正黑體" pitchFamily="34" charset="-120"/>
              </a:defRPr>
            </a:lvl2pPr>
            <a:lvl3pPr>
              <a:defRPr sz="1800">
                <a:ea typeface="微軟正黑體" pitchFamily="34" charset="-120"/>
              </a:defRPr>
            </a:lvl3pPr>
            <a:lvl4pPr>
              <a:defRPr sz="1600">
                <a:ea typeface="微軟正黑體" pitchFamily="34" charset="-120"/>
              </a:defRPr>
            </a:lvl4pPr>
            <a:lvl5pPr>
              <a:defRPr sz="1600">
                <a:ea typeface="微軟正黑體" pitchFamily="34" charset="-12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C69C-66DE-3342-BA3A-8E70715A13C5}" type="datetimeFigureOut">
              <a:rPr lang="en-US" smtClean="0"/>
              <a:pPr/>
              <a:t>12/20/2012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B84-EAB8-9546-A317-CCDA167A1A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78115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C69C-66DE-3342-BA3A-8E70715A13C5}" type="datetimeFigureOut">
              <a:rPr lang="en-US" smtClean="0"/>
              <a:pPr/>
              <a:t>12/20/2012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B84-EAB8-9546-A317-CCDA167A1A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07271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C69C-66DE-3342-BA3A-8E70715A13C5}" type="datetimeFigureOut">
              <a:rPr lang="en-US" smtClean="0"/>
              <a:pPr/>
              <a:t>12/20/2012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B84-EAB8-9546-A317-CCDA167A1A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3620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>
                <a:ea typeface="微軟正黑體" pitchFamily="34" charset="-120"/>
              </a:defRPr>
            </a:lvl1pPr>
            <a:lvl2pPr>
              <a:defRPr sz="2800">
                <a:ea typeface="微軟正黑體" pitchFamily="34" charset="-120"/>
              </a:defRPr>
            </a:lvl2pPr>
            <a:lvl3pPr>
              <a:defRPr sz="2400">
                <a:ea typeface="微軟正黑體" pitchFamily="34" charset="-120"/>
              </a:defRPr>
            </a:lvl3pPr>
            <a:lvl4pPr>
              <a:defRPr sz="2000">
                <a:ea typeface="微軟正黑體" pitchFamily="34" charset="-120"/>
              </a:defRPr>
            </a:lvl4pPr>
            <a:lvl5pPr>
              <a:defRPr sz="2000">
                <a:ea typeface="微軟正黑體" pitchFamily="34" charset="-12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ea typeface="微軟正黑體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C69C-66DE-3342-BA3A-8E70715A13C5}" type="datetimeFigureOut">
              <a:rPr lang="en-US" smtClean="0"/>
              <a:pPr/>
              <a:t>12/20/2012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B84-EAB8-9546-A317-CCDA167A1A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6306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ea typeface="微軟正黑體" pitchFamily="34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dirty="0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ea typeface="微軟正黑體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C69C-66DE-3342-BA3A-8E70715A13C5}" type="datetimeFigureOut">
              <a:rPr lang="en-US" smtClean="0"/>
              <a:pPr/>
              <a:t>12/20/2012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B84-EAB8-9546-A317-CCDA167A1A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5738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軟正黑體" pitchFamily="34" charset="-120"/>
              </a:defRPr>
            </a:lvl1pPr>
            <a:lvl2pPr>
              <a:defRPr>
                <a:ea typeface="微軟正黑體" pitchFamily="34" charset="-120"/>
              </a:defRPr>
            </a:lvl2pPr>
            <a:lvl3pPr>
              <a:defRPr>
                <a:ea typeface="微軟正黑體" pitchFamily="34" charset="-120"/>
              </a:defRPr>
            </a:lvl3pPr>
            <a:lvl4pPr>
              <a:defRPr>
                <a:ea typeface="微軟正黑體" pitchFamily="34" charset="-120"/>
              </a:defRPr>
            </a:lvl4pPr>
            <a:lvl5pPr>
              <a:defRPr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C69C-66DE-3342-BA3A-8E70715A13C5}" type="datetimeFigureOut">
              <a:rPr lang="en-US" smtClean="0"/>
              <a:pPr/>
              <a:t>12/20/2012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B84-EAB8-9546-A317-CCDA167A1A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87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intro slide.5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4808005" y="3041294"/>
            <a:ext cx="365019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ln>
                  <a:noFill/>
                </a:ln>
                <a:solidFill>
                  <a:schemeClr val="bg1"/>
                </a:solidFill>
                <a:latin typeface="+mn-lt"/>
                <a:ea typeface="+mn-ea"/>
                <a:cs typeface="Corbe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808006" y="1563425"/>
            <a:ext cx="3650194" cy="1470025"/>
          </a:xfrm>
        </p:spPr>
        <p:txBody>
          <a:bodyPr tIns="0" anchor="t">
            <a:noAutofit/>
          </a:bodyPr>
          <a:lstStyle>
            <a:lvl1pPr algn="l">
              <a:defRPr sz="3000" cap="all">
                <a:solidFill>
                  <a:schemeClr val="bg1"/>
                </a:solidFill>
                <a:latin typeface="+mn-lt"/>
                <a:ea typeface="+mn-ea"/>
                <a:cs typeface="Corbel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ea typeface="微軟正黑體" pitchFamily="34" charset="-120"/>
              </a:defRPr>
            </a:lvl1pPr>
            <a:lvl2pPr>
              <a:defRPr>
                <a:ea typeface="微軟正黑體" pitchFamily="34" charset="-120"/>
              </a:defRPr>
            </a:lvl2pPr>
            <a:lvl3pPr>
              <a:defRPr>
                <a:ea typeface="微軟正黑體" pitchFamily="34" charset="-120"/>
              </a:defRPr>
            </a:lvl3pPr>
            <a:lvl4pPr>
              <a:defRPr>
                <a:ea typeface="微軟正黑體" pitchFamily="34" charset="-120"/>
              </a:defRPr>
            </a:lvl4pPr>
            <a:lvl5pPr>
              <a:defRPr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C69C-66DE-3342-BA3A-8E70715A13C5}" type="datetimeFigureOut">
              <a:rPr lang="en-US" smtClean="0"/>
              <a:pPr/>
              <a:t>12/20/2012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B84-EAB8-9546-A317-CCDA167A1A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2748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3440" y="297960"/>
            <a:ext cx="8547100" cy="5105400"/>
          </a:xfrm>
          <a:prstGeom prst="roundRect">
            <a:avLst>
              <a:gd name="adj" fmla="val 5117"/>
            </a:avLst>
          </a:prstGeom>
          <a:solidFill>
            <a:srgbClr val="7BBF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009BC9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8006" y="1563425"/>
            <a:ext cx="3650194" cy="1470025"/>
          </a:xfrm>
        </p:spPr>
        <p:txBody>
          <a:bodyPr tIns="0" anchor="t" anchorCtr="0">
            <a:noAutofit/>
          </a:bodyPr>
          <a:lstStyle>
            <a:lvl1pPr algn="l">
              <a:defRPr sz="3000" cap="all">
                <a:solidFill>
                  <a:schemeClr val="bg1"/>
                </a:solidFill>
                <a:latin typeface="Corbel"/>
                <a:cs typeface="Corbel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8005" y="3041294"/>
            <a:ext cx="365019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ln>
                  <a:noFill/>
                </a:ln>
                <a:solidFill>
                  <a:schemeClr val="bg1"/>
                </a:solidFill>
                <a:latin typeface="Corbel"/>
                <a:cs typeface="Corbe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Copyright © 2012, iProspect, Inc.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6" name="Picture 15" descr="ip_outline.ps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707" y="1682844"/>
            <a:ext cx="2864695" cy="2562414"/>
          </a:xfrm>
          <a:prstGeom prst="rect">
            <a:avLst/>
          </a:prstGeom>
        </p:spPr>
      </p:pic>
      <p:pic>
        <p:nvPicPr>
          <p:cNvPr id="18" name="Picture 17" descr="orangeArrows.psd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161" y="1683704"/>
            <a:ext cx="299109" cy="299109"/>
          </a:xfrm>
          <a:prstGeom prst="rect">
            <a:avLst/>
          </a:prstGeom>
        </p:spPr>
      </p:pic>
      <p:pic>
        <p:nvPicPr>
          <p:cNvPr id="7" name="Picture 6" descr="iProspect LOGOwDesc.2clr.ep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5698110"/>
            <a:ext cx="2068740" cy="713549"/>
          </a:xfrm>
          <a:prstGeom prst="rect">
            <a:avLst/>
          </a:prstGeom>
        </p:spPr>
      </p:pic>
      <p:pic>
        <p:nvPicPr>
          <p:cNvPr id="10" name="Picture 9" descr="ip_outline.ps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707" y="1682844"/>
            <a:ext cx="2864695" cy="2562414"/>
          </a:xfrm>
          <a:prstGeom prst="rect">
            <a:avLst/>
          </a:prstGeom>
        </p:spPr>
      </p:pic>
      <p:pic>
        <p:nvPicPr>
          <p:cNvPr id="11" name="Picture 10" descr="orangeArrows.psd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161" y="1672159"/>
            <a:ext cx="299109" cy="299109"/>
          </a:xfrm>
          <a:prstGeom prst="rect">
            <a:avLst/>
          </a:prstGeom>
        </p:spPr>
      </p:pic>
      <p:pic>
        <p:nvPicPr>
          <p:cNvPr id="12" name="Picture 11" descr="iProspect LOGOwDesc.2clr.eps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5698110"/>
            <a:ext cx="2068740" cy="71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854967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Copyright © 2012, iProspect, Inc.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42999" y="2619831"/>
            <a:ext cx="7351713" cy="1362075"/>
          </a:xfrm>
        </p:spPr>
        <p:txBody>
          <a:bodyPr tIns="0" anchor="t">
            <a:normAutofit/>
          </a:bodyPr>
          <a:lstStyle>
            <a:lvl1pPr algn="l">
              <a:defRPr sz="2600" b="1" i="0" cap="all">
                <a:latin typeface="Corbel"/>
                <a:cs typeface="Corbel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pic>
        <p:nvPicPr>
          <p:cNvPr id="11" name="Picture 10" descr="ip_transition.ps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03" y="2621638"/>
            <a:ext cx="586823" cy="524231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prstClr val="white"/>
                </a:solidFill>
              </a:rPr>
              <a:t>      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Picture 9" descr="ip_transition.ps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03" y="2621638"/>
            <a:ext cx="586823" cy="524231"/>
          </a:xfrm>
          <a:prstGeom prst="rect">
            <a:avLst/>
          </a:prstGeom>
        </p:spPr>
      </p:pic>
      <p:pic>
        <p:nvPicPr>
          <p:cNvPr id="13" name="Picture 12" descr="ip_footer.psd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45" y="6204830"/>
            <a:ext cx="256017" cy="230415"/>
          </a:xfrm>
          <a:prstGeom prst="rect">
            <a:avLst/>
          </a:prstGeom>
        </p:spPr>
      </p:pic>
      <p:pic>
        <p:nvPicPr>
          <p:cNvPr id="14" name="Picture 9" descr="ip_transition.ps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03" y="2621638"/>
            <a:ext cx="586823" cy="524231"/>
          </a:xfrm>
          <a:prstGeom prst="rect">
            <a:avLst/>
          </a:prstGeom>
        </p:spPr>
      </p:pic>
      <p:pic>
        <p:nvPicPr>
          <p:cNvPr id="15" name="Picture 9" descr="ip_transition.psd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03" y="2621638"/>
            <a:ext cx="586823" cy="524231"/>
          </a:xfrm>
          <a:prstGeom prst="rect">
            <a:avLst/>
          </a:prstGeom>
        </p:spPr>
      </p:pic>
      <p:sp>
        <p:nvSpPr>
          <p:cNvPr id="16" name="TextBox 10"/>
          <p:cNvSpPr txBox="1"/>
          <p:nvPr userDrawn="1"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900" dirty="0" smtClean="0">
                <a:solidFill>
                  <a:prstClr val="white"/>
                </a:solidFill>
              </a:rPr>
              <a:t>Digital Performance on a Global Scale.</a:t>
            </a:r>
            <a:endParaRPr lang="en-US" sz="9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4147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Copyright © 2012, iProspect, Inc.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 descr="greenArrows_outline.ps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72" y="2710541"/>
            <a:ext cx="316773" cy="316773"/>
          </a:xfrm>
          <a:prstGeom prst="rect">
            <a:avLst/>
          </a:prstGeom>
        </p:spPr>
      </p:pic>
      <p:pic>
        <p:nvPicPr>
          <p:cNvPr id="20" name="Picture 19" descr="greenArrows_outline.ps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72" y="2692399"/>
            <a:ext cx="316773" cy="316773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prstClr val="white"/>
                </a:solidFill>
              </a:rPr>
              <a:t>      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Picture 9" descr="ip_footer.psd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45" y="6204830"/>
            <a:ext cx="256017" cy="23041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142999" y="2619831"/>
            <a:ext cx="7351713" cy="1362075"/>
          </a:xfrm>
        </p:spPr>
        <p:txBody>
          <a:bodyPr tIns="0" anchor="t">
            <a:normAutofit/>
          </a:bodyPr>
          <a:lstStyle>
            <a:lvl1pPr algn="l">
              <a:defRPr sz="2600" b="1" i="0" cap="all">
                <a:latin typeface="Corbel"/>
                <a:cs typeface="Corbel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9" name="TextBox 14"/>
          <p:cNvSpPr txBox="1"/>
          <p:nvPr/>
        </p:nvSpPr>
        <p:spPr>
          <a:xfrm>
            <a:off x="6613062" y="6165304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900" dirty="0" smtClean="0">
                <a:solidFill>
                  <a:prstClr val="white"/>
                </a:solidFill>
                <a:latin typeface="Helvetica" pitchFamily="34" charset="0"/>
              </a:rPr>
              <a:t>Digital Performance on a Global Scale.</a:t>
            </a:r>
            <a:endParaRPr lang="en-US" sz="900" dirty="0">
              <a:solidFill>
                <a:prstClr val="white"/>
              </a:solidFill>
              <a:latin typeface="Helvetica" pitchFamily="34" charset="0"/>
            </a:endParaRPr>
          </a:p>
        </p:txBody>
      </p:sp>
      <p:pic>
        <p:nvPicPr>
          <p:cNvPr id="11" name="Picture 19" descr="greenArrows_outline.ps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72" y="2692399"/>
            <a:ext cx="316773" cy="316773"/>
          </a:xfrm>
          <a:prstGeom prst="rect">
            <a:avLst/>
          </a:prstGeom>
        </p:spPr>
      </p:pic>
      <p:sp>
        <p:nvSpPr>
          <p:cNvPr id="13" name="Rounded Rectangle 20"/>
          <p:cNvSpPr/>
          <p:nvPr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prstClr val="white"/>
                </a:solidFill>
              </a:rPr>
              <a:t>      </a:t>
            </a:r>
          </a:p>
        </p:txBody>
      </p:sp>
      <p:pic>
        <p:nvPicPr>
          <p:cNvPr id="14" name="Picture 9" descr="ip_footer.psd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45" y="6204830"/>
            <a:ext cx="256017" cy="230415"/>
          </a:xfrm>
          <a:prstGeom prst="rect">
            <a:avLst/>
          </a:prstGeom>
        </p:spPr>
      </p:pic>
      <p:sp>
        <p:nvSpPr>
          <p:cNvPr id="15" name="TextBox 10"/>
          <p:cNvSpPr txBox="1"/>
          <p:nvPr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900" dirty="0">
                <a:solidFill>
                  <a:prstClr val="white"/>
                </a:solidFill>
                <a:latin typeface="Avenir LT Std 65 Medium"/>
              </a:rPr>
              <a:t>Digital Performance on a Global Scale.</a:t>
            </a:r>
          </a:p>
        </p:txBody>
      </p:sp>
      <p:pic>
        <p:nvPicPr>
          <p:cNvPr id="16" name="Picture 19" descr="greenArrows_outline.psd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72" y="2692399"/>
            <a:ext cx="316773" cy="316773"/>
          </a:xfrm>
          <a:prstGeom prst="rect">
            <a:avLst/>
          </a:prstGeom>
        </p:spPr>
      </p:pic>
      <p:sp>
        <p:nvSpPr>
          <p:cNvPr id="17" name="Rounded Rectangle 20"/>
          <p:cNvSpPr/>
          <p:nvPr userDrawn="1"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prstClr val="white"/>
                </a:solidFill>
              </a:rPr>
              <a:t>      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" name="Picture 9" descr="ip_footer.psd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45" y="6204830"/>
            <a:ext cx="256017" cy="230415"/>
          </a:xfrm>
          <a:prstGeom prst="rect">
            <a:avLst/>
          </a:prstGeom>
        </p:spPr>
      </p:pic>
      <p:sp>
        <p:nvSpPr>
          <p:cNvPr id="19" name="TextBox 10"/>
          <p:cNvSpPr txBox="1"/>
          <p:nvPr userDrawn="1"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900" dirty="0" smtClean="0">
                <a:solidFill>
                  <a:prstClr val="white"/>
                </a:solidFill>
              </a:rPr>
              <a:t>Digital Performance on a Global Scale.</a:t>
            </a:r>
            <a:endParaRPr lang="en-US" sz="9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981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Op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Copyright © 2012, iProspect, Inc.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1" name="Picture 20" descr="greenArrows.ps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72" y="2695738"/>
            <a:ext cx="313434" cy="313434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prstClr val="white"/>
                </a:solidFill>
              </a:rPr>
              <a:t>      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8" name="Picture 7" descr="ip_footer.psd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45" y="6204830"/>
            <a:ext cx="256017" cy="230415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142999" y="2619831"/>
            <a:ext cx="7351713" cy="1362075"/>
          </a:xfrm>
        </p:spPr>
        <p:txBody>
          <a:bodyPr tIns="0" anchor="t">
            <a:normAutofit/>
          </a:bodyPr>
          <a:lstStyle>
            <a:lvl1pPr algn="l">
              <a:defRPr sz="2600" b="1" i="0" cap="all">
                <a:latin typeface="Corbel"/>
                <a:cs typeface="Corbel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9" name="TextBox 14"/>
          <p:cNvSpPr txBox="1"/>
          <p:nvPr/>
        </p:nvSpPr>
        <p:spPr>
          <a:xfrm>
            <a:off x="6613062" y="6165304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900" dirty="0" smtClean="0">
                <a:solidFill>
                  <a:prstClr val="white"/>
                </a:solidFill>
                <a:latin typeface="Helvetica" pitchFamily="34" charset="0"/>
              </a:rPr>
              <a:t>Digital Performance on a Global Scale.</a:t>
            </a:r>
            <a:endParaRPr lang="en-US" sz="900" dirty="0">
              <a:solidFill>
                <a:prstClr val="white"/>
              </a:solidFill>
              <a:latin typeface="Helvetica" pitchFamily="34" charset="0"/>
            </a:endParaRPr>
          </a:p>
        </p:txBody>
      </p:sp>
      <p:pic>
        <p:nvPicPr>
          <p:cNvPr id="10" name="Picture 20" descr="greenArrows.ps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72" y="2695738"/>
            <a:ext cx="313434" cy="313434"/>
          </a:xfrm>
          <a:prstGeom prst="rect">
            <a:avLst/>
          </a:prstGeom>
        </p:spPr>
      </p:pic>
      <p:sp>
        <p:nvSpPr>
          <p:cNvPr id="12" name="Rounded Rectangle 21"/>
          <p:cNvSpPr/>
          <p:nvPr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prstClr val="white"/>
                </a:solidFill>
              </a:rPr>
              <a:t>      </a:t>
            </a:r>
          </a:p>
        </p:txBody>
      </p:sp>
      <p:pic>
        <p:nvPicPr>
          <p:cNvPr id="13" name="Picture 7" descr="ip_footer.psd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45" y="6204830"/>
            <a:ext cx="256017" cy="230415"/>
          </a:xfrm>
          <a:prstGeom prst="rect">
            <a:avLst/>
          </a:prstGeom>
        </p:spPr>
      </p:pic>
      <p:sp>
        <p:nvSpPr>
          <p:cNvPr id="14" name="TextBox 9"/>
          <p:cNvSpPr txBox="1"/>
          <p:nvPr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900" dirty="0">
                <a:solidFill>
                  <a:prstClr val="white"/>
                </a:solidFill>
                <a:latin typeface="Avenir LT Std 65 Medium"/>
              </a:rPr>
              <a:t>Digital Performance on a Global Scale.</a:t>
            </a:r>
          </a:p>
        </p:txBody>
      </p:sp>
      <p:pic>
        <p:nvPicPr>
          <p:cNvPr id="15" name="Picture 20" descr="greenArrows.psd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72" y="2695738"/>
            <a:ext cx="313434" cy="313434"/>
          </a:xfrm>
          <a:prstGeom prst="rect">
            <a:avLst/>
          </a:prstGeom>
        </p:spPr>
      </p:pic>
      <p:sp>
        <p:nvSpPr>
          <p:cNvPr id="16" name="Rounded Rectangle 21"/>
          <p:cNvSpPr/>
          <p:nvPr userDrawn="1"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prstClr val="white"/>
                </a:solidFill>
              </a:rPr>
              <a:t>      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7" name="Picture 7" descr="ip_footer.psd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45" y="6204830"/>
            <a:ext cx="256017" cy="230415"/>
          </a:xfrm>
          <a:prstGeom prst="rect">
            <a:avLst/>
          </a:prstGeom>
        </p:spPr>
      </p:pic>
      <p:sp>
        <p:nvSpPr>
          <p:cNvPr id="18" name="TextBox 9"/>
          <p:cNvSpPr txBox="1"/>
          <p:nvPr userDrawn="1"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900" dirty="0" smtClean="0">
                <a:solidFill>
                  <a:prstClr val="white"/>
                </a:solidFill>
              </a:rPr>
              <a:t>Digital Performance on a Global Scale.</a:t>
            </a:r>
            <a:endParaRPr lang="en-US" sz="9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3263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15" y="274638"/>
            <a:ext cx="8129985" cy="454705"/>
          </a:xfrm>
        </p:spPr>
        <p:txBody>
          <a:bodyPr tIns="0" anchor="t" anchorCtr="0">
            <a:normAutofit/>
          </a:bodyPr>
          <a:lstStyle>
            <a:lvl1pPr algn="l">
              <a:defRPr sz="2400" b="1" cap="all">
                <a:latin typeface="Corbel"/>
                <a:cs typeface="Corbel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5072"/>
            <a:ext cx="8229600" cy="5101092"/>
          </a:xfrm>
        </p:spPr>
        <p:txBody>
          <a:bodyPr/>
          <a:lstStyle>
            <a:lvl1pPr>
              <a:defRPr sz="2200">
                <a:solidFill>
                  <a:srgbClr val="455560"/>
                </a:solidFill>
                <a:latin typeface="Corbel"/>
                <a:cs typeface="Corbel"/>
              </a:defRPr>
            </a:lvl1pPr>
            <a:lvl2pPr>
              <a:defRPr sz="2000">
                <a:solidFill>
                  <a:srgbClr val="455560"/>
                </a:solidFill>
                <a:latin typeface="Corbel"/>
                <a:cs typeface="Corbel"/>
              </a:defRPr>
            </a:lvl2pPr>
            <a:lvl3pPr>
              <a:defRPr sz="1800">
                <a:solidFill>
                  <a:srgbClr val="455560"/>
                </a:solidFill>
                <a:latin typeface="Corbel"/>
                <a:cs typeface="Corbel"/>
              </a:defRPr>
            </a:lvl3pPr>
            <a:lvl4pPr>
              <a:defRPr sz="1600">
                <a:solidFill>
                  <a:srgbClr val="455560"/>
                </a:solidFill>
                <a:latin typeface="Corbel"/>
                <a:cs typeface="Corbel"/>
              </a:defRPr>
            </a:lvl4pPr>
            <a:lvl5pPr>
              <a:defRPr sz="1600">
                <a:solidFill>
                  <a:srgbClr val="455560"/>
                </a:solidFill>
                <a:latin typeface="Corbel"/>
                <a:cs typeface="Corbel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Copyright © 2012, iProspect, Inc.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03440" y="72934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orangeArrows.ps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8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303440" y="72934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orangeArrows.ps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8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prstClr val="white"/>
                </a:solidFill>
              </a:rPr>
              <a:t>      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5" name="Picture 24" descr="ip_footer.psd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45" y="6204830"/>
            <a:ext cx="256017" cy="230415"/>
          </a:xfrm>
          <a:prstGeom prst="rect">
            <a:avLst/>
          </a:prstGeom>
        </p:spPr>
      </p:pic>
      <p:sp>
        <p:nvSpPr>
          <p:cNvPr id="13" name="TextBox 14"/>
          <p:cNvSpPr txBox="1"/>
          <p:nvPr/>
        </p:nvSpPr>
        <p:spPr>
          <a:xfrm>
            <a:off x="6613062" y="6165304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900" dirty="0" smtClean="0">
                <a:solidFill>
                  <a:prstClr val="white"/>
                </a:solidFill>
                <a:latin typeface="Helvetica" pitchFamily="34" charset="0"/>
              </a:rPr>
              <a:t>Digital Performance on a Global Scale.</a:t>
            </a:r>
            <a:endParaRPr lang="en-US" sz="900" dirty="0">
              <a:solidFill>
                <a:prstClr val="white"/>
              </a:solidFill>
              <a:latin typeface="Helvetica" pitchFamily="34" charset="0"/>
            </a:endParaRPr>
          </a:p>
        </p:txBody>
      </p:sp>
      <p:cxnSp>
        <p:nvCxnSpPr>
          <p:cNvPr id="12" name="Straight Connector 16"/>
          <p:cNvCxnSpPr/>
          <p:nvPr/>
        </p:nvCxnSpPr>
        <p:spPr>
          <a:xfrm>
            <a:off x="303440" y="72934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22" descr="orangeArrows.ps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8"/>
          </a:xfrm>
          <a:prstGeom prst="rect">
            <a:avLst/>
          </a:prstGeom>
        </p:spPr>
      </p:pic>
      <p:sp>
        <p:nvSpPr>
          <p:cNvPr id="15" name="Rounded Rectangle 23"/>
          <p:cNvSpPr/>
          <p:nvPr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prstClr val="white"/>
                </a:solidFill>
              </a:rPr>
              <a:t>      </a:t>
            </a:r>
          </a:p>
        </p:txBody>
      </p:sp>
      <p:pic>
        <p:nvPicPr>
          <p:cNvPr id="16" name="Picture 24" descr="ip_footer.psd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45" y="6204830"/>
            <a:ext cx="256017" cy="230415"/>
          </a:xfrm>
          <a:prstGeom prst="rect">
            <a:avLst/>
          </a:prstGeom>
        </p:spPr>
      </p:pic>
      <p:sp>
        <p:nvSpPr>
          <p:cNvPr id="18" name="TextBox 25"/>
          <p:cNvSpPr txBox="1"/>
          <p:nvPr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900" dirty="0">
                <a:solidFill>
                  <a:prstClr val="white"/>
                </a:solidFill>
                <a:latin typeface="Avenir LT Std 65 Medium"/>
              </a:rPr>
              <a:t>Digital Performance on a Global Scale.</a:t>
            </a:r>
          </a:p>
        </p:txBody>
      </p:sp>
      <p:cxnSp>
        <p:nvCxnSpPr>
          <p:cNvPr id="19" name="Straight Connector 16"/>
          <p:cNvCxnSpPr/>
          <p:nvPr userDrawn="1"/>
        </p:nvCxnSpPr>
        <p:spPr>
          <a:xfrm>
            <a:off x="303440" y="72934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22" descr="orangeArrows.psd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8"/>
          </a:xfrm>
          <a:prstGeom prst="rect">
            <a:avLst/>
          </a:prstGeom>
        </p:spPr>
      </p:pic>
      <p:sp>
        <p:nvSpPr>
          <p:cNvPr id="21" name="Rounded Rectangle 23"/>
          <p:cNvSpPr/>
          <p:nvPr userDrawn="1"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prstClr val="white"/>
                </a:solidFill>
              </a:rPr>
              <a:t>      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2" name="Picture 24" descr="ip_footer.psd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45" y="6204830"/>
            <a:ext cx="256017" cy="230415"/>
          </a:xfrm>
          <a:prstGeom prst="rect">
            <a:avLst/>
          </a:prstGeom>
        </p:spPr>
      </p:pic>
      <p:sp>
        <p:nvSpPr>
          <p:cNvPr id="26" name="TextBox 25"/>
          <p:cNvSpPr txBox="1"/>
          <p:nvPr userDrawn="1"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900" dirty="0" smtClean="0">
                <a:solidFill>
                  <a:prstClr val="white"/>
                </a:solidFill>
              </a:rPr>
              <a:t>Digital Performance on a Global Scale.</a:t>
            </a:r>
            <a:endParaRPr lang="en-US" sz="9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1936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&amp;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15" y="274638"/>
            <a:ext cx="8129985" cy="454705"/>
          </a:xfrm>
        </p:spPr>
        <p:txBody>
          <a:bodyPr tIns="0" anchor="t" anchorCtr="0">
            <a:normAutofit/>
          </a:bodyPr>
          <a:lstStyle>
            <a:lvl1pPr algn="l">
              <a:defRPr sz="2400" cap="all">
                <a:latin typeface="Corbel"/>
                <a:cs typeface="Corbel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5072"/>
            <a:ext cx="8229600" cy="5101092"/>
          </a:xfrm>
        </p:spPr>
        <p:txBody>
          <a:bodyPr/>
          <a:lstStyle>
            <a:lvl1pPr>
              <a:defRPr sz="2200">
                <a:solidFill>
                  <a:srgbClr val="455560"/>
                </a:solidFill>
                <a:latin typeface="Corbel"/>
                <a:cs typeface="Corbel"/>
              </a:defRPr>
            </a:lvl1pPr>
            <a:lvl2pPr>
              <a:defRPr sz="2000">
                <a:solidFill>
                  <a:srgbClr val="455560"/>
                </a:solidFill>
                <a:latin typeface="Corbel"/>
                <a:cs typeface="Corbel"/>
              </a:defRPr>
            </a:lvl2pPr>
            <a:lvl3pPr>
              <a:defRPr sz="1800">
                <a:solidFill>
                  <a:srgbClr val="455560"/>
                </a:solidFill>
                <a:latin typeface="Corbel"/>
                <a:cs typeface="Corbel"/>
              </a:defRPr>
            </a:lvl3pPr>
            <a:lvl4pPr>
              <a:defRPr sz="1600">
                <a:solidFill>
                  <a:srgbClr val="455560"/>
                </a:solidFill>
                <a:latin typeface="Corbel"/>
                <a:cs typeface="Corbel"/>
              </a:defRPr>
            </a:lvl4pPr>
            <a:lvl5pPr>
              <a:defRPr sz="1600">
                <a:solidFill>
                  <a:srgbClr val="455560"/>
                </a:solidFill>
                <a:latin typeface="Corbel"/>
                <a:cs typeface="Corbel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Copyright © 2012, iProspect, Inc.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03440" y="72934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orangeArrows.ps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8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303440" y="729343"/>
            <a:ext cx="8546588" cy="0"/>
          </a:xfrm>
          <a:prstGeom prst="line">
            <a:avLst/>
          </a:prstGeom>
          <a:ln w="28575">
            <a:solidFill>
              <a:srgbClr val="737A7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orangeArrows.ps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8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prstClr val="white"/>
                </a:solidFill>
              </a:rPr>
              <a:t>      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2" name="Picture 11" descr="ip_footer.psd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45" y="6204830"/>
            <a:ext cx="256017" cy="230415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613062" y="6165304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900" dirty="0" smtClean="0">
                <a:solidFill>
                  <a:prstClr val="white"/>
                </a:solidFill>
                <a:latin typeface="Helvetica" pitchFamily="34" charset="0"/>
              </a:rPr>
              <a:t>Digital Performance on a Global Scale.</a:t>
            </a:r>
            <a:endParaRPr lang="en-US" sz="900" dirty="0">
              <a:solidFill>
                <a:prstClr val="white"/>
              </a:solidFill>
              <a:latin typeface="Helvetica" pitchFamily="34" charset="0"/>
            </a:endParaRPr>
          </a:p>
        </p:txBody>
      </p:sp>
      <p:cxnSp>
        <p:nvCxnSpPr>
          <p:cNvPr id="13" name="Straight Connector 16"/>
          <p:cNvCxnSpPr/>
          <p:nvPr/>
        </p:nvCxnSpPr>
        <p:spPr>
          <a:xfrm>
            <a:off x="303440" y="729343"/>
            <a:ext cx="8546588" cy="0"/>
          </a:xfrm>
          <a:prstGeom prst="line">
            <a:avLst/>
          </a:prstGeom>
          <a:ln w="28575">
            <a:solidFill>
              <a:srgbClr val="737A7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22" descr="orangeArrows.ps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8"/>
          </a:xfrm>
          <a:prstGeom prst="rect">
            <a:avLst/>
          </a:prstGeom>
        </p:spPr>
      </p:pic>
      <p:sp>
        <p:nvSpPr>
          <p:cNvPr id="16" name="Rounded Rectangle 23"/>
          <p:cNvSpPr/>
          <p:nvPr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prstClr val="white"/>
                </a:solidFill>
              </a:rPr>
              <a:t>      </a:t>
            </a:r>
          </a:p>
        </p:txBody>
      </p:sp>
      <p:pic>
        <p:nvPicPr>
          <p:cNvPr id="18" name="Picture 11" descr="ip_footer.psd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45" y="6204830"/>
            <a:ext cx="256017" cy="230415"/>
          </a:xfrm>
          <a:prstGeom prst="rect">
            <a:avLst/>
          </a:prstGeom>
        </p:spPr>
      </p:pic>
      <p:sp>
        <p:nvSpPr>
          <p:cNvPr id="19" name="TextBox 12"/>
          <p:cNvSpPr txBox="1"/>
          <p:nvPr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900" dirty="0">
                <a:solidFill>
                  <a:prstClr val="white"/>
                </a:solidFill>
                <a:latin typeface="Avenir LT Std 65 Medium"/>
              </a:rPr>
              <a:t>Digital Performance on a Global Scale.</a:t>
            </a:r>
          </a:p>
        </p:txBody>
      </p:sp>
      <p:cxnSp>
        <p:nvCxnSpPr>
          <p:cNvPr id="20" name="Straight Connector 16"/>
          <p:cNvCxnSpPr/>
          <p:nvPr userDrawn="1"/>
        </p:nvCxnSpPr>
        <p:spPr>
          <a:xfrm>
            <a:off x="303440" y="729343"/>
            <a:ext cx="8546588" cy="0"/>
          </a:xfrm>
          <a:prstGeom prst="line">
            <a:avLst/>
          </a:prstGeom>
          <a:ln w="28575">
            <a:solidFill>
              <a:srgbClr val="737A7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2" descr="orangeArrows.psd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8"/>
          </a:xfrm>
          <a:prstGeom prst="rect">
            <a:avLst/>
          </a:prstGeom>
        </p:spPr>
      </p:pic>
      <p:sp>
        <p:nvSpPr>
          <p:cNvPr id="22" name="Rounded Rectangle 23"/>
          <p:cNvSpPr/>
          <p:nvPr userDrawn="1"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prstClr val="white"/>
                </a:solidFill>
              </a:rPr>
              <a:t>      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5" name="Picture 11" descr="ip_footer.psd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45" y="6204830"/>
            <a:ext cx="256017" cy="230415"/>
          </a:xfrm>
          <a:prstGeom prst="rect">
            <a:avLst/>
          </a:prstGeom>
        </p:spPr>
      </p:pic>
      <p:sp>
        <p:nvSpPr>
          <p:cNvPr id="26" name="TextBox 12"/>
          <p:cNvSpPr txBox="1"/>
          <p:nvPr userDrawn="1"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900" dirty="0" smtClean="0">
                <a:solidFill>
                  <a:prstClr val="white"/>
                </a:solidFill>
              </a:rPr>
              <a:t>Digital Performance on a Global Scale.</a:t>
            </a:r>
            <a:endParaRPr lang="en-US" sz="9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9836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15" y="274638"/>
            <a:ext cx="8129985" cy="454705"/>
          </a:xfrm>
        </p:spPr>
        <p:txBody>
          <a:bodyPr tIns="0" anchor="t" anchorCtr="0">
            <a:normAutofit/>
          </a:bodyPr>
          <a:lstStyle>
            <a:lvl1pPr algn="l">
              <a:defRPr sz="2400" cap="all">
                <a:latin typeface="Corbel"/>
                <a:cs typeface="Corbel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69786"/>
            <a:ext cx="8229600" cy="4756377"/>
          </a:xfrm>
        </p:spPr>
        <p:txBody>
          <a:bodyPr/>
          <a:lstStyle>
            <a:lvl1pPr>
              <a:defRPr sz="2200">
                <a:solidFill>
                  <a:srgbClr val="455560"/>
                </a:solidFill>
                <a:latin typeface="Corbel"/>
                <a:cs typeface="Corbel"/>
              </a:defRPr>
            </a:lvl1pPr>
            <a:lvl2pPr>
              <a:defRPr sz="2000">
                <a:solidFill>
                  <a:srgbClr val="455560"/>
                </a:solidFill>
                <a:latin typeface="Corbel"/>
                <a:cs typeface="Corbel"/>
              </a:defRPr>
            </a:lvl2pPr>
            <a:lvl3pPr>
              <a:defRPr sz="1800">
                <a:solidFill>
                  <a:srgbClr val="455560"/>
                </a:solidFill>
                <a:latin typeface="Corbel"/>
                <a:cs typeface="Corbel"/>
              </a:defRPr>
            </a:lvl3pPr>
            <a:lvl4pPr>
              <a:defRPr sz="1600">
                <a:solidFill>
                  <a:srgbClr val="455560"/>
                </a:solidFill>
                <a:latin typeface="Corbel"/>
                <a:cs typeface="Corbel"/>
              </a:defRPr>
            </a:lvl4pPr>
            <a:lvl5pPr>
              <a:defRPr sz="1600">
                <a:solidFill>
                  <a:srgbClr val="455560"/>
                </a:solidFill>
                <a:latin typeface="Corbel"/>
                <a:cs typeface="Corbel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Copyright © 2012, iProspect, Inc.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03440" y="72934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orangeArrows.ps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8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57213" y="728663"/>
            <a:ext cx="8129587" cy="43248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455560"/>
                </a:solidFill>
                <a:latin typeface="Corbel"/>
                <a:cs typeface="Corbel"/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303440" y="72934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orangeArrows.ps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8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prstClr val="white"/>
                </a:solidFill>
              </a:rPr>
              <a:t>      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3" name="Picture 12" descr="ip_footer.psd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45" y="6204830"/>
            <a:ext cx="256017" cy="23041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613062" y="6165304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900" dirty="0" smtClean="0">
                <a:solidFill>
                  <a:prstClr val="white"/>
                </a:solidFill>
                <a:latin typeface="Helvetica" pitchFamily="34" charset="0"/>
              </a:rPr>
              <a:t>Digital Performance on a Global Scale.</a:t>
            </a:r>
            <a:endParaRPr lang="en-US" sz="900" dirty="0">
              <a:solidFill>
                <a:prstClr val="white"/>
              </a:solidFill>
              <a:latin typeface="Helvetica" pitchFamily="34" charset="0"/>
            </a:endParaRPr>
          </a:p>
        </p:txBody>
      </p:sp>
      <p:cxnSp>
        <p:nvCxnSpPr>
          <p:cNvPr id="14" name="Straight Connector 22"/>
          <p:cNvCxnSpPr/>
          <p:nvPr/>
        </p:nvCxnSpPr>
        <p:spPr>
          <a:xfrm>
            <a:off x="303440" y="72934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23" descr="orangeArrows.ps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8"/>
          </a:xfrm>
          <a:prstGeom prst="rect">
            <a:avLst/>
          </a:prstGeom>
        </p:spPr>
      </p:pic>
      <p:sp>
        <p:nvSpPr>
          <p:cNvPr id="17" name="Rounded Rectangle 24"/>
          <p:cNvSpPr/>
          <p:nvPr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prstClr val="white"/>
                </a:solidFill>
              </a:rPr>
              <a:t>      </a:t>
            </a:r>
          </a:p>
        </p:txBody>
      </p:sp>
      <p:pic>
        <p:nvPicPr>
          <p:cNvPr id="18" name="Picture 12" descr="ip_footer.psd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45" y="6204830"/>
            <a:ext cx="256017" cy="230415"/>
          </a:xfrm>
          <a:prstGeom prst="rect">
            <a:avLst/>
          </a:prstGeom>
        </p:spPr>
      </p:pic>
      <p:sp>
        <p:nvSpPr>
          <p:cNvPr id="19" name="TextBox 13"/>
          <p:cNvSpPr txBox="1"/>
          <p:nvPr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900" dirty="0">
                <a:solidFill>
                  <a:prstClr val="white"/>
                </a:solidFill>
                <a:latin typeface="Avenir LT Std 65 Medium"/>
              </a:rPr>
              <a:t>Digital Performance on a Global Scale.</a:t>
            </a:r>
          </a:p>
        </p:txBody>
      </p:sp>
      <p:cxnSp>
        <p:nvCxnSpPr>
          <p:cNvPr id="20" name="Straight Connector 22"/>
          <p:cNvCxnSpPr/>
          <p:nvPr userDrawn="1"/>
        </p:nvCxnSpPr>
        <p:spPr>
          <a:xfrm>
            <a:off x="303440" y="72934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3" descr="orangeArrows.psd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8"/>
          </a:xfrm>
          <a:prstGeom prst="rect">
            <a:avLst/>
          </a:prstGeom>
        </p:spPr>
      </p:pic>
      <p:sp>
        <p:nvSpPr>
          <p:cNvPr id="22" name="Rounded Rectangle 24"/>
          <p:cNvSpPr/>
          <p:nvPr userDrawn="1"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prstClr val="white"/>
                </a:solidFill>
              </a:rPr>
              <a:t>      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6" name="Picture 12" descr="ip_footer.psd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45" y="6204830"/>
            <a:ext cx="256017" cy="230415"/>
          </a:xfrm>
          <a:prstGeom prst="rect">
            <a:avLst/>
          </a:prstGeom>
        </p:spPr>
      </p:pic>
      <p:sp>
        <p:nvSpPr>
          <p:cNvPr id="27" name="TextBox 13"/>
          <p:cNvSpPr txBox="1"/>
          <p:nvPr userDrawn="1"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900" dirty="0" smtClean="0">
                <a:solidFill>
                  <a:prstClr val="white"/>
                </a:solidFill>
              </a:rPr>
              <a:t>Digital Performance on a Global Scale.</a:t>
            </a:r>
            <a:endParaRPr lang="en-US" sz="9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173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15" y="274638"/>
            <a:ext cx="8129985" cy="454705"/>
          </a:xfrm>
        </p:spPr>
        <p:txBody>
          <a:bodyPr tIns="0" anchor="t" anchorCtr="0">
            <a:normAutofit/>
          </a:bodyPr>
          <a:lstStyle>
            <a:lvl1pPr algn="l">
              <a:defRPr sz="2400" cap="all">
                <a:latin typeface="Corbel"/>
                <a:cs typeface="Corbel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6508"/>
            <a:ext cx="8229600" cy="4756377"/>
          </a:xfrm>
        </p:spPr>
        <p:txBody>
          <a:bodyPr/>
          <a:lstStyle>
            <a:lvl1pPr>
              <a:defRPr sz="2200">
                <a:solidFill>
                  <a:srgbClr val="455560"/>
                </a:solidFill>
                <a:latin typeface="Corbel"/>
                <a:cs typeface="Corbel"/>
              </a:defRPr>
            </a:lvl1pPr>
            <a:lvl2pPr>
              <a:defRPr sz="2000">
                <a:solidFill>
                  <a:srgbClr val="455560"/>
                </a:solidFill>
                <a:latin typeface="Corbel"/>
                <a:cs typeface="Corbel"/>
              </a:defRPr>
            </a:lvl2pPr>
            <a:lvl3pPr>
              <a:defRPr sz="1800">
                <a:solidFill>
                  <a:srgbClr val="455560"/>
                </a:solidFill>
                <a:latin typeface="Corbel"/>
                <a:cs typeface="Corbel"/>
              </a:defRPr>
            </a:lvl3pPr>
            <a:lvl4pPr>
              <a:defRPr sz="1600">
                <a:solidFill>
                  <a:srgbClr val="455560"/>
                </a:solidFill>
                <a:latin typeface="Corbel"/>
                <a:cs typeface="Corbel"/>
              </a:defRPr>
            </a:lvl4pPr>
            <a:lvl5pPr>
              <a:defRPr sz="1600">
                <a:solidFill>
                  <a:srgbClr val="455560"/>
                </a:solidFill>
                <a:latin typeface="Corbel"/>
                <a:cs typeface="Corbel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Copyright © 2012, iProspect, Inc.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03440" y="100147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orangeArrows.ps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8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57213" y="592598"/>
            <a:ext cx="8129587" cy="43248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455560"/>
                </a:solidFill>
                <a:latin typeface="Corbel"/>
                <a:cs typeface="Corbel"/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303440" y="100147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orangeArrows.ps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8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prstClr val="white"/>
                </a:solidFill>
              </a:rPr>
              <a:t>      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3" name="Picture 12" descr="ip_footer.psd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45" y="6204830"/>
            <a:ext cx="256017" cy="23041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613062" y="6165304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900" dirty="0" smtClean="0">
                <a:solidFill>
                  <a:prstClr val="white"/>
                </a:solidFill>
                <a:latin typeface="Helvetica" pitchFamily="34" charset="0"/>
              </a:rPr>
              <a:t>Digital Performance on a Global Scale.</a:t>
            </a:r>
            <a:endParaRPr lang="en-US" sz="900" dirty="0">
              <a:solidFill>
                <a:prstClr val="white"/>
              </a:solidFill>
              <a:latin typeface="Helvetica" pitchFamily="34" charset="0"/>
            </a:endParaRPr>
          </a:p>
        </p:txBody>
      </p:sp>
      <p:cxnSp>
        <p:nvCxnSpPr>
          <p:cNvPr id="14" name="Straight Connector 22"/>
          <p:cNvCxnSpPr/>
          <p:nvPr/>
        </p:nvCxnSpPr>
        <p:spPr>
          <a:xfrm>
            <a:off x="303440" y="100147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23" descr="orangeArrows.ps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8"/>
          </a:xfrm>
          <a:prstGeom prst="rect">
            <a:avLst/>
          </a:prstGeom>
        </p:spPr>
      </p:pic>
      <p:sp>
        <p:nvSpPr>
          <p:cNvPr id="17" name="Rounded Rectangle 24"/>
          <p:cNvSpPr/>
          <p:nvPr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prstClr val="white"/>
                </a:solidFill>
              </a:rPr>
              <a:t>      </a:t>
            </a:r>
          </a:p>
        </p:txBody>
      </p:sp>
      <p:pic>
        <p:nvPicPr>
          <p:cNvPr id="18" name="Picture 12" descr="ip_footer.psd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45" y="6204830"/>
            <a:ext cx="256017" cy="230415"/>
          </a:xfrm>
          <a:prstGeom prst="rect">
            <a:avLst/>
          </a:prstGeom>
        </p:spPr>
      </p:pic>
      <p:sp>
        <p:nvSpPr>
          <p:cNvPr id="19" name="TextBox 13"/>
          <p:cNvSpPr txBox="1"/>
          <p:nvPr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900" dirty="0">
                <a:solidFill>
                  <a:prstClr val="white"/>
                </a:solidFill>
                <a:latin typeface="Avenir LT Std 65 Medium"/>
              </a:rPr>
              <a:t>Digital Performance on a Global Scale.</a:t>
            </a:r>
          </a:p>
        </p:txBody>
      </p:sp>
      <p:cxnSp>
        <p:nvCxnSpPr>
          <p:cNvPr id="20" name="Straight Connector 22"/>
          <p:cNvCxnSpPr/>
          <p:nvPr userDrawn="1"/>
        </p:nvCxnSpPr>
        <p:spPr>
          <a:xfrm>
            <a:off x="303440" y="100147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3" descr="orangeArrows.psd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8"/>
          </a:xfrm>
          <a:prstGeom prst="rect">
            <a:avLst/>
          </a:prstGeom>
        </p:spPr>
      </p:pic>
      <p:sp>
        <p:nvSpPr>
          <p:cNvPr id="22" name="Rounded Rectangle 24"/>
          <p:cNvSpPr/>
          <p:nvPr userDrawn="1"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prstClr val="white"/>
                </a:solidFill>
              </a:rPr>
              <a:t>      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6" name="Picture 12" descr="ip_footer.psd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45" y="6204830"/>
            <a:ext cx="256017" cy="230415"/>
          </a:xfrm>
          <a:prstGeom prst="rect">
            <a:avLst/>
          </a:prstGeom>
        </p:spPr>
      </p:pic>
      <p:sp>
        <p:nvSpPr>
          <p:cNvPr id="27" name="TextBox 13"/>
          <p:cNvSpPr txBox="1"/>
          <p:nvPr userDrawn="1"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900" dirty="0" smtClean="0">
                <a:solidFill>
                  <a:prstClr val="white"/>
                </a:solidFill>
              </a:rPr>
              <a:t>Digital Performance on a Global Scale.</a:t>
            </a:r>
            <a:endParaRPr lang="en-US" sz="9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86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15" y="274638"/>
            <a:ext cx="8129985" cy="454705"/>
          </a:xfrm>
        </p:spPr>
        <p:txBody>
          <a:bodyPr tIns="0" anchor="t" anchorCtr="0">
            <a:normAutofit/>
          </a:bodyPr>
          <a:lstStyle>
            <a:lvl1pPr algn="l">
              <a:defRPr sz="2400" cap="all">
                <a:latin typeface="Corbel"/>
                <a:cs typeface="Corbel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6508"/>
            <a:ext cx="8229600" cy="4756377"/>
          </a:xfrm>
        </p:spPr>
        <p:txBody>
          <a:bodyPr/>
          <a:lstStyle>
            <a:lvl1pPr>
              <a:defRPr sz="2200">
                <a:solidFill>
                  <a:srgbClr val="455560"/>
                </a:solidFill>
                <a:latin typeface="Corbel"/>
                <a:cs typeface="Corbel"/>
              </a:defRPr>
            </a:lvl1pPr>
            <a:lvl2pPr>
              <a:defRPr sz="2000">
                <a:solidFill>
                  <a:srgbClr val="455560"/>
                </a:solidFill>
                <a:latin typeface="Corbel"/>
                <a:cs typeface="Corbel"/>
              </a:defRPr>
            </a:lvl2pPr>
            <a:lvl3pPr>
              <a:defRPr sz="1800">
                <a:solidFill>
                  <a:srgbClr val="455560"/>
                </a:solidFill>
                <a:latin typeface="Corbel"/>
                <a:cs typeface="Corbel"/>
              </a:defRPr>
            </a:lvl3pPr>
            <a:lvl4pPr>
              <a:defRPr sz="1600">
                <a:solidFill>
                  <a:srgbClr val="455560"/>
                </a:solidFill>
                <a:latin typeface="Corbel"/>
                <a:cs typeface="Corbel"/>
              </a:defRPr>
            </a:lvl4pPr>
            <a:lvl5pPr>
              <a:defRPr sz="1600">
                <a:solidFill>
                  <a:srgbClr val="455560"/>
                </a:solidFill>
                <a:latin typeface="Corbel"/>
                <a:cs typeface="Corbel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Copyright © 2012, iProspect, Inc.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03440" y="100147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orangeArrows.ps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8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57213" y="592598"/>
            <a:ext cx="8129587" cy="43248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455560"/>
                </a:solidFill>
                <a:latin typeface="Corbel"/>
                <a:cs typeface="Corbel"/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303440" y="100147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orangeArrows.ps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8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prstClr val="white"/>
                </a:solidFill>
              </a:rPr>
              <a:t>      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3" name="Picture 12" descr="ip_footer.psd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45" y="6204830"/>
            <a:ext cx="256017" cy="23041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613062" y="6165304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900" dirty="0" smtClean="0">
                <a:solidFill>
                  <a:prstClr val="white"/>
                </a:solidFill>
                <a:latin typeface="Helvetica" pitchFamily="34" charset="0"/>
              </a:rPr>
              <a:t>Digital Performance on a Global Scale.</a:t>
            </a:r>
            <a:endParaRPr lang="en-US" sz="900" dirty="0">
              <a:solidFill>
                <a:prstClr val="white"/>
              </a:solidFill>
              <a:latin typeface="Helvetica" pitchFamily="34" charset="0"/>
            </a:endParaRPr>
          </a:p>
        </p:txBody>
      </p:sp>
      <p:cxnSp>
        <p:nvCxnSpPr>
          <p:cNvPr id="14" name="Straight Connector 22"/>
          <p:cNvCxnSpPr/>
          <p:nvPr/>
        </p:nvCxnSpPr>
        <p:spPr>
          <a:xfrm>
            <a:off x="303440" y="100147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23" descr="orangeArrows.ps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8"/>
          </a:xfrm>
          <a:prstGeom prst="rect">
            <a:avLst/>
          </a:prstGeom>
        </p:spPr>
      </p:pic>
      <p:sp>
        <p:nvSpPr>
          <p:cNvPr id="17" name="Rounded Rectangle 24"/>
          <p:cNvSpPr/>
          <p:nvPr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prstClr val="white"/>
                </a:solidFill>
              </a:rPr>
              <a:t>      </a:t>
            </a:r>
          </a:p>
        </p:txBody>
      </p:sp>
      <p:pic>
        <p:nvPicPr>
          <p:cNvPr id="18" name="Picture 12" descr="ip_footer.psd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45" y="6204830"/>
            <a:ext cx="256017" cy="230415"/>
          </a:xfrm>
          <a:prstGeom prst="rect">
            <a:avLst/>
          </a:prstGeom>
        </p:spPr>
      </p:pic>
      <p:sp>
        <p:nvSpPr>
          <p:cNvPr id="19" name="TextBox 13"/>
          <p:cNvSpPr txBox="1"/>
          <p:nvPr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900" dirty="0">
                <a:solidFill>
                  <a:prstClr val="white"/>
                </a:solidFill>
                <a:latin typeface="Avenir LT Std 65 Medium"/>
              </a:rPr>
              <a:t>Digital Performance on a Global Scale.</a:t>
            </a:r>
          </a:p>
        </p:txBody>
      </p:sp>
      <p:cxnSp>
        <p:nvCxnSpPr>
          <p:cNvPr id="20" name="Straight Connector 22"/>
          <p:cNvCxnSpPr/>
          <p:nvPr userDrawn="1"/>
        </p:nvCxnSpPr>
        <p:spPr>
          <a:xfrm>
            <a:off x="303440" y="100147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3" descr="orangeArrows.psd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8"/>
          </a:xfrm>
          <a:prstGeom prst="rect">
            <a:avLst/>
          </a:prstGeom>
        </p:spPr>
      </p:pic>
      <p:sp>
        <p:nvSpPr>
          <p:cNvPr id="22" name="Rounded Rectangle 24"/>
          <p:cNvSpPr/>
          <p:nvPr userDrawn="1"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prstClr val="white"/>
                </a:solidFill>
              </a:rPr>
              <a:t>      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6" name="Picture 12" descr="ip_footer.psd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45" y="6204830"/>
            <a:ext cx="256017" cy="230415"/>
          </a:xfrm>
          <a:prstGeom prst="rect">
            <a:avLst/>
          </a:prstGeom>
        </p:spPr>
      </p:pic>
      <p:sp>
        <p:nvSpPr>
          <p:cNvPr id="27" name="TextBox 13"/>
          <p:cNvSpPr txBox="1"/>
          <p:nvPr userDrawn="1"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900" dirty="0" smtClean="0">
                <a:solidFill>
                  <a:prstClr val="white"/>
                </a:solidFill>
              </a:rPr>
              <a:t>Digital Performance on a Global Scale.</a:t>
            </a:r>
            <a:endParaRPr lang="en-US" sz="9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877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intro slide.1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4808006" y="1563425"/>
            <a:ext cx="3650194" cy="1470025"/>
          </a:xfrm>
        </p:spPr>
        <p:txBody>
          <a:bodyPr tIns="0" anchor="t">
            <a:noAutofit/>
          </a:bodyPr>
          <a:lstStyle>
            <a:lvl1pPr algn="l">
              <a:defRPr sz="3000" cap="all">
                <a:solidFill>
                  <a:schemeClr val="bg1"/>
                </a:solidFill>
                <a:latin typeface="+mn-lt"/>
                <a:ea typeface="+mn-ea"/>
                <a:cs typeface="Corbel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4808005" y="3041294"/>
            <a:ext cx="365019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ln>
                  <a:noFill/>
                </a:ln>
                <a:solidFill>
                  <a:schemeClr val="bg1"/>
                </a:solidFill>
                <a:latin typeface="+mn-lt"/>
                <a:ea typeface="+mn-ea"/>
                <a:cs typeface="Corbe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15" y="274638"/>
            <a:ext cx="8129985" cy="454705"/>
          </a:xfrm>
        </p:spPr>
        <p:txBody>
          <a:bodyPr tIns="0" anchor="t" anchorCtr="0">
            <a:normAutofit/>
          </a:bodyPr>
          <a:lstStyle>
            <a:lvl1pPr algn="l">
              <a:defRPr sz="2400" cap="all">
                <a:latin typeface="Corbel"/>
                <a:cs typeface="Corbel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69786"/>
            <a:ext cx="8229600" cy="4756377"/>
          </a:xfrm>
        </p:spPr>
        <p:txBody>
          <a:bodyPr/>
          <a:lstStyle>
            <a:lvl1pPr>
              <a:defRPr sz="2200">
                <a:solidFill>
                  <a:srgbClr val="455560"/>
                </a:solidFill>
                <a:latin typeface="Corbel"/>
                <a:cs typeface="Corbel"/>
              </a:defRPr>
            </a:lvl1pPr>
            <a:lvl2pPr>
              <a:defRPr sz="2000">
                <a:solidFill>
                  <a:srgbClr val="455560"/>
                </a:solidFill>
                <a:latin typeface="Corbel"/>
                <a:cs typeface="Corbel"/>
              </a:defRPr>
            </a:lvl2pPr>
            <a:lvl3pPr>
              <a:defRPr sz="1800">
                <a:solidFill>
                  <a:srgbClr val="455560"/>
                </a:solidFill>
                <a:latin typeface="Corbel"/>
                <a:cs typeface="Corbel"/>
              </a:defRPr>
            </a:lvl3pPr>
            <a:lvl4pPr>
              <a:defRPr sz="1600">
                <a:solidFill>
                  <a:srgbClr val="455560"/>
                </a:solidFill>
                <a:latin typeface="Corbel"/>
                <a:cs typeface="Corbel"/>
              </a:defRPr>
            </a:lvl4pPr>
            <a:lvl5pPr>
              <a:defRPr sz="1600">
                <a:solidFill>
                  <a:srgbClr val="455560"/>
                </a:solidFill>
                <a:latin typeface="Corbel"/>
                <a:cs typeface="Corbel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364" y="6435245"/>
            <a:ext cx="5673441" cy="365125"/>
          </a:xfrm>
        </p:spPr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Copyright © 2012, iProspect, Inc.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03440" y="72934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orangeArrows.ps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8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57213" y="728663"/>
            <a:ext cx="8129587" cy="43248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455560"/>
                </a:solidFill>
                <a:latin typeface="Corbel"/>
                <a:cs typeface="Corbel"/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303440" y="72934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orangeArrows.ps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8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prstClr val="white"/>
                </a:solidFill>
              </a:rPr>
              <a:t>      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3" name="Picture 12" descr="ip_footer.psd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45" y="6204830"/>
            <a:ext cx="256017" cy="23041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613062" y="6165304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900" dirty="0" smtClean="0">
                <a:solidFill>
                  <a:prstClr val="white"/>
                </a:solidFill>
                <a:latin typeface="Helvetica" pitchFamily="34" charset="0"/>
              </a:rPr>
              <a:t>Digital Performance on a Global Scale.</a:t>
            </a:r>
            <a:endParaRPr lang="en-US" sz="900" dirty="0">
              <a:solidFill>
                <a:prstClr val="white"/>
              </a:solidFill>
              <a:latin typeface="Helvetica" pitchFamily="34" charset="0"/>
            </a:endParaRPr>
          </a:p>
        </p:txBody>
      </p:sp>
      <p:cxnSp>
        <p:nvCxnSpPr>
          <p:cNvPr id="14" name="Straight Connector 22"/>
          <p:cNvCxnSpPr/>
          <p:nvPr/>
        </p:nvCxnSpPr>
        <p:spPr>
          <a:xfrm>
            <a:off x="303440" y="72934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23" descr="orangeArrows.ps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8"/>
          </a:xfrm>
          <a:prstGeom prst="rect">
            <a:avLst/>
          </a:prstGeom>
        </p:spPr>
      </p:pic>
      <p:sp>
        <p:nvSpPr>
          <p:cNvPr id="17" name="Rounded Rectangle 24"/>
          <p:cNvSpPr/>
          <p:nvPr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prstClr val="white"/>
                </a:solidFill>
              </a:rPr>
              <a:t>      </a:t>
            </a:r>
          </a:p>
        </p:txBody>
      </p:sp>
      <p:pic>
        <p:nvPicPr>
          <p:cNvPr id="18" name="Picture 12" descr="ip_footer.psd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45" y="6204830"/>
            <a:ext cx="256017" cy="230415"/>
          </a:xfrm>
          <a:prstGeom prst="rect">
            <a:avLst/>
          </a:prstGeom>
        </p:spPr>
      </p:pic>
      <p:sp>
        <p:nvSpPr>
          <p:cNvPr id="19" name="TextBox 13"/>
          <p:cNvSpPr txBox="1"/>
          <p:nvPr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900" dirty="0">
                <a:solidFill>
                  <a:prstClr val="white"/>
                </a:solidFill>
                <a:latin typeface="Avenir LT Std 65 Medium"/>
              </a:rPr>
              <a:t>Digital Performance on a Global Scale.</a:t>
            </a:r>
          </a:p>
        </p:txBody>
      </p:sp>
      <p:cxnSp>
        <p:nvCxnSpPr>
          <p:cNvPr id="20" name="Straight Connector 22"/>
          <p:cNvCxnSpPr/>
          <p:nvPr userDrawn="1"/>
        </p:nvCxnSpPr>
        <p:spPr>
          <a:xfrm>
            <a:off x="303440" y="72934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3" descr="orangeArrows.psd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8"/>
          </a:xfrm>
          <a:prstGeom prst="rect">
            <a:avLst/>
          </a:prstGeom>
        </p:spPr>
      </p:pic>
      <p:sp>
        <p:nvSpPr>
          <p:cNvPr id="22" name="Rounded Rectangle 24"/>
          <p:cNvSpPr/>
          <p:nvPr userDrawn="1"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prstClr val="white"/>
                </a:solidFill>
              </a:rPr>
              <a:t>      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6" name="Picture 12" descr="ip_footer.psd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45" y="6204830"/>
            <a:ext cx="256017" cy="230415"/>
          </a:xfrm>
          <a:prstGeom prst="rect">
            <a:avLst/>
          </a:prstGeom>
        </p:spPr>
      </p:pic>
      <p:sp>
        <p:nvSpPr>
          <p:cNvPr id="27" name="TextBox 13"/>
          <p:cNvSpPr txBox="1"/>
          <p:nvPr userDrawn="1"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900" dirty="0" smtClean="0">
                <a:solidFill>
                  <a:prstClr val="white"/>
                </a:solidFill>
              </a:rPr>
              <a:t>Digital Performance on a Global Scale.</a:t>
            </a:r>
            <a:endParaRPr lang="en-US" sz="9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032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BBF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>
              <a:solidFill>
                <a:srgbClr val="009BC9"/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Copyright © 2012, iProspect, Inc.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1"/>
          <p:cNvSpPr txBox="1">
            <a:spLocks/>
          </p:cNvSpPr>
          <p:nvPr/>
        </p:nvSpPr>
        <p:spPr>
          <a:xfrm>
            <a:off x="0" y="6583363"/>
            <a:ext cx="9144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00" smtClean="0">
                <a:solidFill>
                  <a:prstClr val="white"/>
                </a:solidFill>
              </a:rPr>
              <a:t>Copyright ® 2010, iProspect.com, Inc.  |  Confidential + Proprietary  |  All Rights Reserved  |  Linked by Isobar</a:t>
            </a:r>
            <a:endParaRPr lang="en-US" sz="700" dirty="0">
              <a:solidFill>
                <a:prstClr val="white"/>
              </a:solidFill>
            </a:endParaRPr>
          </a:p>
        </p:txBody>
      </p:sp>
      <p:sp>
        <p:nvSpPr>
          <p:cNvPr id="6" name="Rectangle 6"/>
          <p:cNvSpPr/>
          <p:nvPr/>
        </p:nvSpPr>
        <p:spPr>
          <a:xfrm>
            <a:off x="285750" y="6215063"/>
            <a:ext cx="8534400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457200">
              <a:defRPr/>
            </a:pPr>
            <a:r>
              <a:rPr lang="en-GB" sz="800" b="1" kern="0" dirty="0">
                <a:solidFill>
                  <a:prstClr val="white"/>
                </a:solidFill>
              </a:rPr>
              <a:t> Australia |  Belgium |  Canada |  Denmark |  Finland |  France | Germany | Hong Kong |  Hungary |  Japan | Korea |   Malaysia |  Netherlands | New Zealand | </a:t>
            </a:r>
          </a:p>
          <a:p>
            <a:pPr algn="ctr" defTabSz="457200">
              <a:defRPr/>
            </a:pPr>
            <a:r>
              <a:rPr lang="en-GB" sz="800" b="1" kern="0" dirty="0">
                <a:solidFill>
                  <a:prstClr val="white"/>
                </a:solidFill>
              </a:rPr>
              <a:t>Norway |  Singapore |  Spain |  Sweden | Thailand |   United States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8424" y="260648"/>
            <a:ext cx="562863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標題 9"/>
          <p:cNvSpPr>
            <a:spLocks noGrp="1"/>
          </p:cNvSpPr>
          <p:nvPr>
            <p:ph type="title"/>
          </p:nvPr>
        </p:nvSpPr>
        <p:spPr>
          <a:xfrm>
            <a:off x="457200" y="1628800"/>
            <a:ext cx="8229600" cy="1143000"/>
          </a:xfrm>
        </p:spPr>
        <p:txBody>
          <a:bodyPr>
            <a:normAutofit/>
          </a:bodyPr>
          <a:lstStyle>
            <a:lvl1pPr>
              <a:defRPr sz="5000" b="1">
                <a:solidFill>
                  <a:schemeClr val="bg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691680" y="3006708"/>
            <a:ext cx="5976664" cy="2078476"/>
          </a:xfrm>
        </p:spPr>
        <p:txBody>
          <a:bodyPr>
            <a:normAutofit/>
          </a:bodyPr>
          <a:lstStyle>
            <a:lvl1pPr algn="ctr">
              <a:buNone/>
              <a:defRPr sz="2000">
                <a:solidFill>
                  <a:schemeClr val="bg1"/>
                </a:solidFill>
                <a:latin typeface="Corbel"/>
                <a:cs typeface="Corbel"/>
              </a:defRPr>
            </a:lvl1pPr>
            <a:lvl2pPr>
              <a:defRPr sz="2000">
                <a:solidFill>
                  <a:srgbClr val="455560"/>
                </a:solidFill>
                <a:latin typeface="Corbel"/>
                <a:cs typeface="Corbel"/>
              </a:defRPr>
            </a:lvl2pPr>
            <a:lvl3pPr>
              <a:defRPr sz="1800">
                <a:solidFill>
                  <a:srgbClr val="455560"/>
                </a:solidFill>
                <a:latin typeface="Corbel"/>
                <a:cs typeface="Corbel"/>
              </a:defRPr>
            </a:lvl3pPr>
            <a:lvl4pPr>
              <a:defRPr sz="1600">
                <a:solidFill>
                  <a:srgbClr val="455560"/>
                </a:solidFill>
                <a:latin typeface="Corbel"/>
                <a:cs typeface="Corbel"/>
              </a:defRPr>
            </a:lvl4pPr>
            <a:lvl5pPr>
              <a:defRPr sz="1600">
                <a:solidFill>
                  <a:srgbClr val="455560"/>
                </a:solidFill>
                <a:latin typeface="Corbel"/>
                <a:cs typeface="Corbel"/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471210059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ransition 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Copyright © 2012, iProspect, Inc.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 descr="greenArrows_outline.ps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72" y="2710541"/>
            <a:ext cx="316773" cy="316773"/>
          </a:xfrm>
          <a:prstGeom prst="rect">
            <a:avLst/>
          </a:prstGeom>
        </p:spPr>
      </p:pic>
      <p:pic>
        <p:nvPicPr>
          <p:cNvPr id="20" name="Picture 19" descr="greenArrows_outline.ps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72" y="2692399"/>
            <a:ext cx="316773" cy="316773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prstClr val="white"/>
                </a:solidFill>
              </a:rPr>
              <a:t>      </a:t>
            </a:r>
          </a:p>
        </p:txBody>
      </p:sp>
      <p:pic>
        <p:nvPicPr>
          <p:cNvPr id="10" name="Picture 9" descr="ip_footer.psd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45" y="6204830"/>
            <a:ext cx="256017" cy="2304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900" dirty="0">
                <a:solidFill>
                  <a:prstClr val="white"/>
                </a:solidFill>
              </a:rPr>
              <a:t>Digital Performance on a Global Scale.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142999" y="2619831"/>
            <a:ext cx="7351713" cy="1362075"/>
          </a:xfrm>
        </p:spPr>
        <p:txBody>
          <a:bodyPr tIns="0" anchor="t">
            <a:normAutofit/>
          </a:bodyPr>
          <a:lstStyle>
            <a:lvl1pPr algn="l">
              <a:defRPr sz="2600" b="0" i="0" cap="all">
                <a:latin typeface="Corbel"/>
                <a:cs typeface="Corbel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864968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ransition Op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Copyright © 2012, iProspect, Inc.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1" name="Picture 20" descr="greenArrows.ps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72" y="2695738"/>
            <a:ext cx="313434" cy="313434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>
                <a:solidFill>
                  <a:prstClr val="white"/>
                </a:solidFill>
              </a:rPr>
              <a:t>      </a:t>
            </a:r>
          </a:p>
        </p:txBody>
      </p:sp>
      <p:pic>
        <p:nvPicPr>
          <p:cNvPr id="8" name="Picture 7" descr="ip_footer.psd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45" y="6204830"/>
            <a:ext cx="256017" cy="2304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900" dirty="0">
                <a:solidFill>
                  <a:prstClr val="white"/>
                </a:solidFill>
              </a:rPr>
              <a:t>Digital Performance on a Global Scale.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142999" y="2619831"/>
            <a:ext cx="7351713" cy="1362075"/>
          </a:xfrm>
        </p:spPr>
        <p:txBody>
          <a:bodyPr tIns="0" anchor="t">
            <a:normAutofit/>
          </a:bodyPr>
          <a:lstStyle>
            <a:lvl1pPr algn="l">
              <a:defRPr sz="2600" b="0" i="0" cap="all">
                <a:latin typeface="Corbel"/>
                <a:cs typeface="Corbel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294066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ransition 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Copyright © 2012, iProspect, Inc.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 descr="greenArrows_outline.ps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72" y="2710541"/>
            <a:ext cx="316773" cy="316773"/>
          </a:xfrm>
          <a:prstGeom prst="rect">
            <a:avLst/>
          </a:prstGeom>
        </p:spPr>
      </p:pic>
      <p:pic>
        <p:nvPicPr>
          <p:cNvPr id="20" name="Picture 19" descr="greenArrows_outline.psd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72" y="2692399"/>
            <a:ext cx="316773" cy="316773"/>
          </a:xfrm>
          <a:prstGeom prst="rect">
            <a:avLst/>
          </a:prstGeom>
        </p:spPr>
      </p:pic>
      <p:sp>
        <p:nvSpPr>
          <p:cNvPr id="21" name="Rounded Rectangle 20"/>
          <p:cNvSpPr/>
          <p:nvPr userDrawn="1"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prstClr val="white"/>
                </a:solidFill>
              </a:rPr>
              <a:t>      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0" name="Picture 9" descr="ip_footer.psd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45" y="6204830"/>
            <a:ext cx="256017" cy="230415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900" dirty="0" smtClean="0">
                <a:solidFill>
                  <a:prstClr val="white"/>
                </a:solidFill>
              </a:rPr>
              <a:t>Digital Performance on a Global Scale.</a:t>
            </a:r>
            <a:endParaRPr lang="en-US" sz="900" dirty="0">
              <a:solidFill>
                <a:prstClr val="white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142999" y="2619831"/>
            <a:ext cx="7351713" cy="1362075"/>
          </a:xfrm>
        </p:spPr>
        <p:txBody>
          <a:bodyPr tIns="0" anchor="t">
            <a:normAutofit/>
          </a:bodyPr>
          <a:lstStyle>
            <a:lvl1pPr algn="l">
              <a:defRPr sz="2600" b="0" i="0" cap="all">
                <a:latin typeface="Corbel"/>
                <a:cs typeface="Corbe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299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ransition Op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Copyright © 2012, iProspect, Inc.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1" name="Picture 20" descr="greenArrows.psd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72" y="2695738"/>
            <a:ext cx="313434" cy="313434"/>
          </a:xfrm>
          <a:prstGeom prst="rect">
            <a:avLst/>
          </a:prstGeom>
        </p:spPr>
      </p:pic>
      <p:sp>
        <p:nvSpPr>
          <p:cNvPr id="22" name="Rounded Rectangle 21"/>
          <p:cNvSpPr/>
          <p:nvPr userDrawn="1"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dirty="0" smtClean="0">
                <a:solidFill>
                  <a:prstClr val="white"/>
                </a:solidFill>
              </a:rPr>
              <a:t>      </a:t>
            </a: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8" name="Picture 7" descr="ip_footer.psd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45" y="6204830"/>
            <a:ext cx="256017" cy="230415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n-US" sz="900" dirty="0" smtClean="0">
                <a:solidFill>
                  <a:prstClr val="white"/>
                </a:solidFill>
              </a:rPr>
              <a:t>Digital Performance on a Global Scale.</a:t>
            </a:r>
            <a:endParaRPr lang="en-US" sz="900" dirty="0">
              <a:solidFill>
                <a:prstClr val="white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142999" y="2619831"/>
            <a:ext cx="7351713" cy="1362075"/>
          </a:xfrm>
        </p:spPr>
        <p:txBody>
          <a:bodyPr tIns="0" anchor="t">
            <a:normAutofit/>
          </a:bodyPr>
          <a:lstStyle>
            <a:lvl1pPr algn="l">
              <a:defRPr sz="2600" b="0" i="0" cap="all">
                <a:latin typeface="Corbel"/>
                <a:cs typeface="Corbe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483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intro slide.6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4808006" y="1563425"/>
            <a:ext cx="3650194" cy="1470025"/>
          </a:xfrm>
        </p:spPr>
        <p:txBody>
          <a:bodyPr tIns="0" anchor="t">
            <a:noAutofit/>
          </a:bodyPr>
          <a:lstStyle>
            <a:lvl1pPr algn="l">
              <a:defRPr sz="3000" cap="all">
                <a:solidFill>
                  <a:schemeClr val="bg1"/>
                </a:solidFill>
                <a:latin typeface="+mn-lt"/>
                <a:ea typeface="+mn-ea"/>
                <a:cs typeface="Corbel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4808005" y="3041294"/>
            <a:ext cx="365019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ln>
                  <a:noFill/>
                </a:ln>
                <a:solidFill>
                  <a:schemeClr val="bg1"/>
                </a:solidFill>
                <a:latin typeface="+mn-lt"/>
                <a:ea typeface="+mn-ea"/>
                <a:cs typeface="Corbe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intro slide.7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4808006" y="1563425"/>
            <a:ext cx="3650194" cy="1470025"/>
          </a:xfrm>
        </p:spPr>
        <p:txBody>
          <a:bodyPr tIns="0" anchor="t">
            <a:noAutofit/>
          </a:bodyPr>
          <a:lstStyle>
            <a:lvl1pPr algn="l">
              <a:defRPr sz="3000" cap="all">
                <a:solidFill>
                  <a:schemeClr val="bg1"/>
                </a:solidFill>
                <a:latin typeface="+mn-lt"/>
                <a:ea typeface="+mn-ea"/>
                <a:cs typeface="Corbel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4808005" y="3041294"/>
            <a:ext cx="365019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ln>
                  <a:noFill/>
                </a:ln>
                <a:solidFill>
                  <a:schemeClr val="bg1"/>
                </a:solidFill>
                <a:latin typeface="+mn-lt"/>
                <a:ea typeface="+mn-ea"/>
                <a:cs typeface="Corbe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intro slide.8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4211960" y="2463031"/>
            <a:ext cx="4752528" cy="1470025"/>
          </a:xfrm>
        </p:spPr>
        <p:txBody>
          <a:bodyPr tIns="0" anchor="t">
            <a:noAutofit/>
          </a:bodyPr>
          <a:lstStyle>
            <a:lvl1pPr algn="l">
              <a:defRPr sz="3600" cap="all">
                <a:solidFill>
                  <a:schemeClr val="bg1"/>
                </a:solidFill>
                <a:latin typeface="+mn-lt"/>
                <a:ea typeface="+mn-ea"/>
                <a:cs typeface="Corbel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2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479DDEFF-7927-446C-9958-50404553DF7E}" type="datetimeFigureOut">
              <a:rPr lang="zh-TW" altLang="en-US" smtClean="0"/>
              <a:pPr/>
              <a:t>2012/12/20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F1DDBB46-22AF-4147-8355-122D9C680059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1031" name="Picture 5" descr="intro slide.1.jpg"/>
          <p:cNvPicPr>
            <a:picLocks noChangeAspect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730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713" r:id="rId28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ヒラギノ角ゴ Pro W3" pitchFamily="-123" charset="-128"/>
          <a:cs typeface="ヒラギノ角ゴ Pro W3" pitchFamily="-123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23" charset="0"/>
          <a:ea typeface="ヒラギノ角ゴ Pro W3" pitchFamily="-123" charset="-128"/>
          <a:cs typeface="ヒラギノ角ゴ Pro W3" pitchFamily="-123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23" charset="0"/>
          <a:ea typeface="ヒラギノ角ゴ Pro W3" pitchFamily="-123" charset="-128"/>
          <a:cs typeface="ヒラギノ角ゴ Pro W3" pitchFamily="-123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23" charset="0"/>
          <a:ea typeface="ヒラギノ角ゴ Pro W3" pitchFamily="-123" charset="-128"/>
          <a:cs typeface="ヒラギノ角ゴ Pro W3" pitchFamily="-123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23" charset="0"/>
          <a:ea typeface="ヒラギノ角ゴ Pro W3" pitchFamily="-123" charset="-128"/>
          <a:cs typeface="ヒラギノ角ゴ Pro W3" pitchFamily="-123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23" charset="0"/>
          <a:ea typeface="ヒラギノ角ゴ Pro W3" pitchFamily="-123" charset="-128"/>
          <a:cs typeface="ヒラギノ角ゴ Pro W3" pitchFamily="-123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23" charset="0"/>
          <a:ea typeface="ヒラギノ角ゴ Pro W3" pitchFamily="-123" charset="-128"/>
          <a:cs typeface="ヒラギノ角ゴ Pro W3" pitchFamily="-123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23" charset="0"/>
          <a:ea typeface="ヒラギノ角ゴ Pro W3" pitchFamily="-123" charset="-128"/>
          <a:cs typeface="ヒラギノ角ゴ Pro W3" pitchFamily="-123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23" charset="0"/>
          <a:ea typeface="ヒラギノ角ゴ Pro W3" pitchFamily="-123" charset="-128"/>
          <a:cs typeface="ヒラギノ角ゴ Pro W3" pitchFamily="-123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84" charset="0"/>
        <a:buChar char="•"/>
        <a:defRPr sz="3200" kern="1200">
          <a:solidFill>
            <a:schemeClr val="tx1"/>
          </a:solidFill>
          <a:latin typeface="+mn-lt"/>
          <a:ea typeface="ヒラギノ角ゴ Pro W3" pitchFamily="-123" charset="-128"/>
          <a:cs typeface="ヒラギノ角ゴ Pro W3" pitchFamily="-123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84" charset="0"/>
        <a:buChar char="–"/>
        <a:defRPr sz="2800" kern="1200">
          <a:solidFill>
            <a:schemeClr val="tx1"/>
          </a:solidFill>
          <a:latin typeface="+mn-lt"/>
          <a:ea typeface="ヒラギノ角ゴ Pro W3" pitchFamily="-123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84" charset="0"/>
        <a:buChar char="•"/>
        <a:defRPr sz="2400" kern="1200">
          <a:solidFill>
            <a:schemeClr val="tx1"/>
          </a:solidFill>
          <a:latin typeface="+mn-lt"/>
          <a:ea typeface="ヒラギノ角ゴ Pro W3" pitchFamily="-123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84" charset="0"/>
        <a:buChar char="–"/>
        <a:defRPr sz="2000" kern="1200">
          <a:solidFill>
            <a:schemeClr val="tx1"/>
          </a:solidFill>
          <a:latin typeface="+mn-lt"/>
          <a:ea typeface="ヒラギノ角ゴ Pro W3" pitchFamily="-123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84" charset="0"/>
        <a:buChar char="»"/>
        <a:defRPr sz="2000" kern="1200">
          <a:solidFill>
            <a:schemeClr val="tx1"/>
          </a:solidFill>
          <a:latin typeface="+mn-lt"/>
          <a:ea typeface="ヒラギノ角ゴ Pro W3" pitchFamily="-123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3213" y="6167438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DE6E28"/>
                </a:solidFill>
              </a:rPr>
              <a:t>     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03213" y="728663"/>
            <a:ext cx="8547100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flipV="1">
            <a:off x="185615" y="6089969"/>
            <a:ext cx="8772770" cy="49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00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EC69C-66DE-3342-BA3A-8E70715A13C5}" type="datetimeFigureOut">
              <a:rPr lang="en-US" smtClean="0"/>
              <a:pPr/>
              <a:t>12/20/2012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F8BB84-EAB8-9546-A317-CCDA167A1A4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3" descr="intro slide.3.jpg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04901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9364" y="6425620"/>
            <a:ext cx="5673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defTabSz="457200"/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Copyright © 2012, iProspect, Inc. All rights reserved.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10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n-lt"/>
          <a:ea typeface="微軟正黑體" pitchFamily="34" charset="-120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微軟正黑體" pitchFamily="34" charset="-120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微軟正黑體" pitchFamily="34" charset="-120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微軟正黑體" pitchFamily="34" charset="-120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微軟正黑體" pitchFamily="34" charset="-120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微軟正黑體" pitchFamily="34" charset="-12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>
            <a:spLocks/>
          </p:cNvSpPr>
          <p:nvPr/>
        </p:nvSpPr>
        <p:spPr>
          <a:xfrm>
            <a:off x="556814" y="260648"/>
            <a:ext cx="8129985" cy="454705"/>
          </a:xfrm>
          <a:prstGeom prst="rect">
            <a:avLst/>
          </a:prstGeom>
        </p:spPr>
        <p:txBody>
          <a:bodyPr vert="horz" lIns="91440" tIns="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cap="all">
                <a:solidFill>
                  <a:schemeClr val="tx1"/>
                </a:solidFill>
                <a:latin typeface="Corbel"/>
                <a:ea typeface="+mj-ea"/>
                <a:cs typeface="Corbel"/>
              </a:defRPr>
            </a:lvl1pPr>
          </a:lstStyle>
          <a:p>
            <a:r>
              <a:rPr lang="en-US" dirty="0" smtClean="0"/>
              <a:t>Our Mission</a:t>
            </a:r>
            <a:endParaRPr lang="en-US" dirty="0"/>
          </a:p>
        </p:txBody>
      </p:sp>
      <p:pic>
        <p:nvPicPr>
          <p:cNvPr id="20" name="Picture 6" descr="D:\GC Document\鄭夙珺\弱勢兒童\2009\慧馨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991" y="2864681"/>
            <a:ext cx="1743875" cy="22152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向右箭號 20"/>
          <p:cNvSpPr/>
          <p:nvPr/>
        </p:nvSpPr>
        <p:spPr>
          <a:xfrm>
            <a:off x="3275856" y="4092743"/>
            <a:ext cx="1286539" cy="488385"/>
          </a:xfrm>
          <a:prstGeom prst="rightArrow">
            <a:avLst/>
          </a:prstGeom>
          <a:gradFill rotWithShape="1">
            <a:gsLst>
              <a:gs pos="0">
                <a:srgbClr val="65B034">
                  <a:tint val="100000"/>
                  <a:shade val="100000"/>
                  <a:satMod val="130000"/>
                </a:srgbClr>
              </a:gs>
              <a:gs pos="100000">
                <a:srgbClr val="65B034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5B034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pic>
        <p:nvPicPr>
          <p:cNvPr id="23" name="Picture 2" descr="http://beautyplus.iswii.net/wp-content/uploads/2012/08/Kiehls-x-%E5%93%88%E6%9E%97-%E5%85%AC%E7%9B%8A%E6%B4%BB%E5%8B%95%E4%B8%BB%E8%A6%96%E8%A6%BA0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884188"/>
            <a:ext cx="3051544" cy="208319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字方塊 23"/>
          <p:cNvSpPr txBox="1"/>
          <p:nvPr/>
        </p:nvSpPr>
        <p:spPr>
          <a:xfrm>
            <a:off x="797442" y="5018401"/>
            <a:ext cx="249865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rgbClr val="455560"/>
                </a:solidFill>
                <a:latin typeface="Corbel"/>
                <a:cs typeface="Corbel"/>
              </a:rPr>
              <a:t>Having these less fortunate children experience </a:t>
            </a:r>
            <a:r>
              <a:rPr lang="en-US" altLang="zh-TW" sz="1400" dirty="0">
                <a:solidFill>
                  <a:srgbClr val="455560"/>
                </a:solidFill>
                <a:latin typeface="Corbel"/>
                <a:cs typeface="Corbel"/>
              </a:rPr>
              <a:t>the beauty of music, and the joy of being cared for. </a:t>
            </a:r>
            <a:endParaRPr lang="zh-TW" altLang="en-US" sz="1400" dirty="0">
              <a:solidFill>
                <a:srgbClr val="455560"/>
              </a:solidFill>
              <a:latin typeface="Corbel"/>
              <a:cs typeface="Corbel"/>
            </a:endParaRPr>
          </a:p>
          <a:p>
            <a:endParaRPr lang="zh-TW" altLang="en-US" sz="1400" dirty="0">
              <a:solidFill>
                <a:srgbClr val="455560"/>
              </a:solidFill>
              <a:latin typeface="Corbel"/>
              <a:cs typeface="Corbel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5320930" y="5018401"/>
            <a:ext cx="306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455560"/>
                </a:solidFill>
                <a:latin typeface="Corbel"/>
                <a:cs typeface="Corbel"/>
              </a:rPr>
              <a:t>Giving </a:t>
            </a:r>
            <a:r>
              <a:rPr lang="en-US" altLang="zh-TW" sz="1400" dirty="0" smtClean="0">
                <a:solidFill>
                  <a:srgbClr val="455560"/>
                </a:solidFill>
                <a:latin typeface="Corbel"/>
                <a:cs typeface="Corbel"/>
              </a:rPr>
              <a:t>them the </a:t>
            </a:r>
            <a:r>
              <a:rPr lang="en-US" altLang="zh-TW" sz="1400" dirty="0">
                <a:solidFill>
                  <a:srgbClr val="455560"/>
                </a:solidFill>
                <a:latin typeface="Corbel"/>
                <a:cs typeface="Corbel"/>
              </a:rPr>
              <a:t>attention they </a:t>
            </a:r>
            <a:r>
              <a:rPr lang="en-US" altLang="zh-TW" sz="1400" dirty="0" smtClean="0">
                <a:solidFill>
                  <a:srgbClr val="455560"/>
                </a:solidFill>
                <a:latin typeface="Corbel"/>
                <a:cs typeface="Corbel"/>
              </a:rPr>
              <a:t>deserve and spreading this good cause.</a:t>
            </a:r>
            <a:endParaRPr lang="zh-TW" altLang="en-US" sz="1400" dirty="0">
              <a:solidFill>
                <a:srgbClr val="455560"/>
              </a:solidFill>
              <a:latin typeface="Corbel"/>
              <a:cs typeface="Corbel"/>
            </a:endParaRPr>
          </a:p>
        </p:txBody>
      </p:sp>
      <p:pic>
        <p:nvPicPr>
          <p:cNvPr id="26" name="Picture 2" descr="http://www.moodiereport.com/images/Kiehls_Miami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456"/>
          <a:stretch/>
        </p:blipFill>
        <p:spPr bwMode="auto">
          <a:xfrm>
            <a:off x="1522500" y="1126834"/>
            <a:ext cx="5715000" cy="17378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0" name="矩形 9"/>
          <p:cNvSpPr/>
          <p:nvPr/>
        </p:nvSpPr>
        <p:spPr>
          <a:xfrm>
            <a:off x="2635672" y="3501008"/>
            <a:ext cx="29440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altLang="zh-TW" b="1" dirty="0" smtClean="0">
              <a:solidFill>
                <a:srgbClr val="FF0000"/>
              </a:solidFill>
              <a:latin typeface="Corbel"/>
              <a:cs typeface="Corbel"/>
            </a:endParaRPr>
          </a:p>
          <a:p>
            <a:pPr algn="ctr"/>
            <a:r>
              <a:rPr lang="en-US" altLang="zh-TW" b="1" dirty="0" smtClean="0">
                <a:solidFill>
                  <a:srgbClr val="FF0000"/>
                </a:solidFill>
                <a:latin typeface="Corbel"/>
                <a:cs typeface="Corbel"/>
              </a:rPr>
              <a:t>Maximize Charity </a:t>
            </a:r>
            <a:r>
              <a:rPr lang="en-US" altLang="zh-TW" b="1" dirty="0">
                <a:solidFill>
                  <a:srgbClr val="FF0000"/>
                </a:solidFill>
                <a:latin typeface="Corbel"/>
                <a:cs typeface="Corbel"/>
              </a:rPr>
              <a:t>Exposure </a:t>
            </a:r>
          </a:p>
        </p:txBody>
      </p:sp>
      <p:pic>
        <p:nvPicPr>
          <p:cNvPr id="11" name="Picture 4" descr="http://www.iprospect.com/wp-content/uploads/2011/05/PoweriP-300x26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202399"/>
            <a:ext cx="769268" cy="6820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4125764" y="3429000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latin typeface="Corbel"/>
                <a:cs typeface="Corbel"/>
              </a:rPr>
              <a:t>will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655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 txBox="1">
            <a:spLocks/>
          </p:cNvSpPr>
          <p:nvPr/>
        </p:nvSpPr>
        <p:spPr>
          <a:xfrm>
            <a:off x="563113" y="260648"/>
            <a:ext cx="8129985" cy="454705"/>
          </a:xfrm>
          <a:prstGeom prst="rect">
            <a:avLst/>
          </a:prstGeom>
        </p:spPr>
        <p:txBody>
          <a:bodyPr vert="horz" lIns="91440" tIns="0" rIns="91440" bIns="4572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kern="1200" cap="all">
                <a:solidFill>
                  <a:schemeClr val="tx1"/>
                </a:solidFill>
                <a:latin typeface="Corbel"/>
                <a:ea typeface="+mj-ea"/>
                <a:cs typeface="Corbel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all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/>
                <a:ea typeface="新細明體"/>
              </a:rPr>
              <a:t>Utilizing our only source- Own Media (SLPR)</a:t>
            </a:r>
            <a:endParaRPr kumimoji="0" lang="zh-TW" altLang="en-US" sz="2400" b="0" i="0" u="none" strike="noStrike" kern="1200" cap="all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rbel"/>
              <a:ea typeface="新細明體"/>
            </a:endParaRPr>
          </a:p>
        </p:txBody>
      </p:sp>
      <p:graphicFrame>
        <p:nvGraphicFramePr>
          <p:cNvPr id="14" name="資料庫圖表 13"/>
          <p:cNvGraphicFramePr/>
          <p:nvPr>
            <p:extLst>
              <p:ext uri="{D42A27DB-BD31-4B8C-83A1-F6EECF244321}">
                <p14:modId xmlns:p14="http://schemas.microsoft.com/office/powerpoint/2010/main" val="4266919884"/>
              </p:ext>
            </p:extLst>
          </p:nvPr>
        </p:nvGraphicFramePr>
        <p:xfrm>
          <a:off x="690828" y="867569"/>
          <a:ext cx="7145368" cy="5305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5" name="群組 13"/>
          <p:cNvGrpSpPr>
            <a:grpSpLocks/>
          </p:cNvGrpSpPr>
          <p:nvPr/>
        </p:nvGrpSpPr>
        <p:grpSpPr bwMode="auto">
          <a:xfrm>
            <a:off x="6821977" y="5586118"/>
            <a:ext cx="1941513" cy="548321"/>
            <a:chOff x="6372201" y="6068855"/>
            <a:chExt cx="1941787" cy="548268"/>
          </a:xfrm>
        </p:grpSpPr>
        <p:grpSp>
          <p:nvGrpSpPr>
            <p:cNvPr id="16" name="群組 11"/>
            <p:cNvGrpSpPr>
              <a:grpSpLocks/>
            </p:cNvGrpSpPr>
            <p:nvPr/>
          </p:nvGrpSpPr>
          <p:grpSpPr bwMode="auto">
            <a:xfrm>
              <a:off x="6443647" y="6068855"/>
              <a:ext cx="1826408" cy="523169"/>
              <a:chOff x="7595775" y="6068855"/>
              <a:chExt cx="1826408" cy="523169"/>
            </a:xfrm>
          </p:grpSpPr>
          <p:sp>
            <p:nvSpPr>
              <p:cNvPr id="18" name="文字方塊 5"/>
              <p:cNvSpPr txBox="1">
                <a:spLocks noChangeArrowheads="1"/>
              </p:cNvSpPr>
              <p:nvPr/>
            </p:nvSpPr>
            <p:spPr bwMode="auto">
              <a:xfrm>
                <a:off x="7884366" y="6068855"/>
                <a:ext cx="1537817" cy="5231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 pitchFamily="34" charset="0"/>
                  </a:rPr>
                  <a:t>Done by </a:t>
                </a:r>
                <a:r>
                  <a:rPr kumimoji="0" lang="en-US" altLang="zh-TW" sz="14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 pitchFamily="34" charset="0"/>
                  </a:rPr>
                  <a:t>iProspect</a:t>
                </a:r>
                <a:endParaRPr kumimoji="0" lang="en-US" altLang="zh-TW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 pitchFamily="34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 pitchFamily="34" charset="0"/>
                  </a:rPr>
                  <a:t>Done by </a:t>
                </a:r>
                <a:r>
                  <a:rPr kumimoji="0" lang="en-US" altLang="zh-TW" sz="14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 pitchFamily="34" charset="0"/>
                  </a:rPr>
                  <a:t>Kiehls</a:t>
                </a:r>
                <a:endPara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 pitchFamily="34" charset="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 bwMode="auto">
              <a:xfrm>
                <a:off x="7595775" y="6164727"/>
                <a:ext cx="306043" cy="144448"/>
              </a:xfrm>
              <a:prstGeom prst="rect">
                <a:avLst/>
              </a:prstGeom>
              <a:solidFill>
                <a:srgbClr val="00B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/>
                  <a:cs typeface="+mn-cs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 bwMode="auto">
              <a:xfrm>
                <a:off x="7595775" y="6380607"/>
                <a:ext cx="306043" cy="144448"/>
              </a:xfrm>
              <a:prstGeom prst="rect">
                <a:avLst/>
              </a:prstGeom>
              <a:solidFill>
                <a:srgbClr val="FF660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/>
                  <a:cs typeface="+mn-cs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 bwMode="auto">
            <a:xfrm>
              <a:off x="6372201" y="6068855"/>
              <a:ext cx="1941787" cy="548268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>
                  <a:lumMod val="95000"/>
                  <a:lumOff val="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1" name="向下箭號 20"/>
          <p:cNvSpPr/>
          <p:nvPr/>
        </p:nvSpPr>
        <p:spPr bwMode="auto">
          <a:xfrm>
            <a:off x="5208729" y="850103"/>
            <a:ext cx="1330294" cy="576064"/>
          </a:xfrm>
          <a:prstGeom prst="downArrow">
            <a:avLst>
              <a:gd name="adj1" fmla="val 70886"/>
              <a:gd name="adj2" fmla="val 45040"/>
            </a:avLst>
          </a:prstGeom>
          <a:solidFill>
            <a:srgbClr val="C00000"/>
          </a:solidFill>
          <a:ln w="9525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orbel" pitchFamily="34" charset="0"/>
                <a:ea typeface="微軟正黑體"/>
              </a:rPr>
              <a:t>START</a:t>
            </a:r>
            <a:endParaRPr kumimoji="0" lang="zh-TW" altLang="en-US" sz="1800" b="0" i="0" u="none" strike="noStrike" kern="0" cap="none" spc="0" normalizeH="0" baseline="0" noProof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Corbel" pitchFamily="34" charset="0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16664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群組 17"/>
          <p:cNvGrpSpPr/>
          <p:nvPr/>
        </p:nvGrpSpPr>
        <p:grpSpPr>
          <a:xfrm>
            <a:off x="683568" y="197396"/>
            <a:ext cx="8136904" cy="495300"/>
            <a:chOff x="1331640" y="4149080"/>
            <a:chExt cx="8136904" cy="495300"/>
          </a:xfrm>
        </p:grpSpPr>
        <p:grpSp>
          <p:nvGrpSpPr>
            <p:cNvPr id="29" name="群組 15"/>
            <p:cNvGrpSpPr/>
            <p:nvPr/>
          </p:nvGrpSpPr>
          <p:grpSpPr>
            <a:xfrm>
              <a:off x="1331640" y="4149080"/>
              <a:ext cx="8136904" cy="495300"/>
              <a:chOff x="1331640" y="4149080"/>
              <a:chExt cx="8136904" cy="495300"/>
            </a:xfrm>
          </p:grpSpPr>
          <p:pic>
            <p:nvPicPr>
              <p:cNvPr id="31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82170"/>
              <a:stretch>
                <a:fillRect/>
              </a:stretch>
            </p:blipFill>
            <p:spPr bwMode="auto">
              <a:xfrm>
                <a:off x="8388424" y="4149080"/>
                <a:ext cx="1080120" cy="495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2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19019"/>
              <a:stretch>
                <a:fillRect/>
              </a:stretch>
            </p:blipFill>
            <p:spPr bwMode="auto">
              <a:xfrm>
                <a:off x="3491880" y="4149080"/>
                <a:ext cx="4905772" cy="495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3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19019" r="32246"/>
              <a:stretch>
                <a:fillRect/>
              </a:stretch>
            </p:blipFill>
            <p:spPr bwMode="auto">
              <a:xfrm>
                <a:off x="1331640" y="4149080"/>
                <a:ext cx="2952328" cy="495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30" name="文字方塊 29"/>
            <p:cNvSpPr txBox="1">
              <a:spLocks noChangeArrowheads="1"/>
            </p:cNvSpPr>
            <p:nvPr/>
          </p:nvSpPr>
          <p:spPr bwMode="auto">
            <a:xfrm>
              <a:off x="1331640" y="4212332"/>
              <a:ext cx="6463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陪讀</a:t>
              </a:r>
              <a:endPara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微軟正黑體" pitchFamily="34" charset="-120"/>
              </a:endParaRPr>
            </a:p>
          </p:txBody>
        </p:sp>
      </p:grpSp>
      <p:pic>
        <p:nvPicPr>
          <p:cNvPr id="39" name="Picture 2" descr="D:\Data\My documents\桌面\on-working projects\Kiehl's SLPR\陪讀_Youtube_1012.png"/>
          <p:cNvPicPr>
            <a:picLocks noChangeAspect="1" noChangeArrowheads="1"/>
          </p:cNvPicPr>
          <p:nvPr/>
        </p:nvPicPr>
        <p:blipFill rotWithShape="1">
          <a:blip r:embed="rId3" cstate="print"/>
          <a:srcRect b="43637"/>
          <a:stretch/>
        </p:blipFill>
        <p:spPr bwMode="auto">
          <a:xfrm>
            <a:off x="6011688" y="944374"/>
            <a:ext cx="2268724" cy="30243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0" name="矩形 39"/>
          <p:cNvSpPr/>
          <p:nvPr/>
        </p:nvSpPr>
        <p:spPr>
          <a:xfrm>
            <a:off x="6328084" y="2951305"/>
            <a:ext cx="1170584" cy="288032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316624" y="3264861"/>
            <a:ext cx="1170584" cy="216024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328084" y="1943193"/>
            <a:ext cx="1170584" cy="288032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328084" y="1583153"/>
            <a:ext cx="1170584" cy="216024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新細明體"/>
              <a:cs typeface="+mn-cs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19364" y="5097578"/>
            <a:ext cx="8818310" cy="936104"/>
          </a:xfrm>
          <a:prstGeom prst="rect">
            <a:avLst/>
          </a:prstGeom>
          <a:solidFill>
            <a:srgbClr val="0070C0">
              <a:alpha val="7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 pitchFamily="34" charset="0"/>
                <a:ea typeface="新細明體"/>
                <a:cs typeface="+mn-cs"/>
              </a:rPr>
              <a:t>When searching “tutoring”, </a:t>
            </a:r>
            <a:r>
              <a: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 pitchFamily="34" charset="0"/>
                <a:ea typeface="新細明體"/>
                <a:cs typeface="+mn-cs"/>
              </a:rPr>
              <a:t>no optimized 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 pitchFamily="34" charset="0"/>
                <a:ea typeface="新細明體"/>
                <a:cs typeface="+mn-cs"/>
              </a:rPr>
              <a:t>videos were resulted,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 pitchFamily="34" charset="0"/>
                <a:ea typeface="新細明體"/>
                <a:cs typeface="+mn-cs"/>
              </a:rPr>
              <a:t>After 2 weeks, 4 videos were resulted! </a:t>
            </a:r>
            <a:r>
              <a: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 pitchFamily="34" charset="0"/>
                <a:ea typeface="新細明體"/>
                <a:cs typeface="+mn-cs"/>
              </a:rPr>
              <a:t>This demonstrates consumers’ interests increasing. 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 pitchFamily="34" charset="0"/>
              <a:ea typeface="新細明體"/>
              <a:cs typeface="+mn-cs"/>
            </a:endParaRPr>
          </a:p>
        </p:txBody>
      </p:sp>
      <p:grpSp>
        <p:nvGrpSpPr>
          <p:cNvPr id="45" name="群組 17"/>
          <p:cNvGrpSpPr/>
          <p:nvPr/>
        </p:nvGrpSpPr>
        <p:grpSpPr>
          <a:xfrm>
            <a:off x="631728" y="197396"/>
            <a:ext cx="8188744" cy="495300"/>
            <a:chOff x="1279800" y="4149080"/>
            <a:chExt cx="8188744" cy="495300"/>
          </a:xfrm>
        </p:grpSpPr>
        <p:grpSp>
          <p:nvGrpSpPr>
            <p:cNvPr id="46" name="群組 15"/>
            <p:cNvGrpSpPr/>
            <p:nvPr/>
          </p:nvGrpSpPr>
          <p:grpSpPr>
            <a:xfrm>
              <a:off x="1279800" y="4149080"/>
              <a:ext cx="8188744" cy="495300"/>
              <a:chOff x="1279800" y="4149080"/>
              <a:chExt cx="8188744" cy="495300"/>
            </a:xfrm>
          </p:grpSpPr>
          <p:pic>
            <p:nvPicPr>
              <p:cNvPr id="48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82170"/>
              <a:stretch>
                <a:fillRect/>
              </a:stretch>
            </p:blipFill>
            <p:spPr bwMode="auto">
              <a:xfrm>
                <a:off x="8388424" y="4149080"/>
                <a:ext cx="1080120" cy="495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9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19019"/>
              <a:stretch>
                <a:fillRect/>
              </a:stretch>
            </p:blipFill>
            <p:spPr bwMode="auto">
              <a:xfrm>
                <a:off x="3491880" y="4149080"/>
                <a:ext cx="4905772" cy="495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0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19019" r="32246"/>
              <a:stretch>
                <a:fillRect/>
              </a:stretch>
            </p:blipFill>
            <p:spPr bwMode="auto">
              <a:xfrm>
                <a:off x="1279800" y="4149080"/>
                <a:ext cx="2952328" cy="495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47" name="文字方塊 46"/>
            <p:cNvSpPr txBox="1">
              <a:spLocks noChangeArrowheads="1"/>
            </p:cNvSpPr>
            <p:nvPr/>
          </p:nvSpPr>
          <p:spPr bwMode="auto">
            <a:xfrm>
              <a:off x="1331640" y="4212332"/>
              <a:ext cx="168642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TW" altLang="en-US" b="1" dirty="0" smtClean="0">
                  <a:latin typeface="Corbel" pitchFamily="34" charset="0"/>
                </a:rPr>
                <a:t>陪讀 </a:t>
              </a:r>
              <a:r>
                <a:rPr lang="en-US" altLang="zh-TW" b="1" dirty="0" smtClean="0">
                  <a:latin typeface="Corbel" pitchFamily="34" charset="0"/>
                </a:rPr>
                <a:t>(Tutoring)</a:t>
              </a:r>
              <a:endParaRPr lang="zh-TW" altLang="en-US" b="1" dirty="0">
                <a:latin typeface="Corbel" pitchFamily="34" charset="0"/>
                <a:ea typeface="微軟正黑體" pitchFamily="34" charset="-120"/>
              </a:endParaRPr>
            </a:p>
          </p:txBody>
        </p:sp>
      </p:grpSp>
      <p:sp>
        <p:nvSpPr>
          <p:cNvPr id="51" name="圓角矩形 50"/>
          <p:cNvSpPr/>
          <p:nvPr/>
        </p:nvSpPr>
        <p:spPr>
          <a:xfrm>
            <a:off x="2750916" y="797282"/>
            <a:ext cx="2764829" cy="288032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65B034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itchFamily="34" charset="0"/>
                <a:ea typeface="新細明體"/>
                <a:cs typeface="Avenir LT Std 55 Roman"/>
              </a:rPr>
              <a:t>The word “tutoring” gave the best result. </a:t>
            </a:r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rbel" pitchFamily="34" charset="0"/>
              <a:ea typeface="新細明體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1" t="12703" r="38916" b="46273"/>
          <a:stretch/>
        </p:blipFill>
        <p:spPr bwMode="auto">
          <a:xfrm>
            <a:off x="766144" y="1063486"/>
            <a:ext cx="1984772" cy="298804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矩形 10"/>
          <p:cNvSpPr>
            <a:spLocks noChangeArrowheads="1"/>
          </p:cNvSpPr>
          <p:nvPr/>
        </p:nvSpPr>
        <p:spPr bwMode="auto">
          <a:xfrm>
            <a:off x="518738" y="755412"/>
            <a:ext cx="8499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C00000"/>
                </a:solidFill>
                <a:latin typeface="Corbel" pitchFamily="34" charset="0"/>
                <a:ea typeface="微軟正黑體" pitchFamily="34" charset="-120"/>
              </a:rPr>
              <a:t>Before</a:t>
            </a:r>
          </a:p>
        </p:txBody>
      </p:sp>
      <p:sp>
        <p:nvSpPr>
          <p:cNvPr id="25" name="矩形 10"/>
          <p:cNvSpPr>
            <a:spLocks noChangeArrowheads="1"/>
          </p:cNvSpPr>
          <p:nvPr/>
        </p:nvSpPr>
        <p:spPr bwMode="auto">
          <a:xfrm>
            <a:off x="6000724" y="694154"/>
            <a:ext cx="69923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C00000"/>
                </a:solidFill>
                <a:latin typeface="Corbel" pitchFamily="34" charset="0"/>
                <a:ea typeface="微軟正黑體" pitchFamily="34" charset="-120"/>
              </a:rPr>
              <a:t>After</a:t>
            </a:r>
          </a:p>
        </p:txBody>
      </p:sp>
      <p:sp>
        <p:nvSpPr>
          <p:cNvPr id="2" name="向右箭號 1"/>
          <p:cNvSpPr/>
          <p:nvPr/>
        </p:nvSpPr>
        <p:spPr>
          <a:xfrm>
            <a:off x="2888410" y="2087210"/>
            <a:ext cx="2868884" cy="1846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3584056" y="1827901"/>
            <a:ext cx="2164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Corbel" pitchFamily="34" charset="0"/>
              </a:rPr>
              <a:t>After 2 weeks</a:t>
            </a:r>
            <a:endParaRPr lang="zh-TW" altLang="en-US" dirty="0">
              <a:latin typeface="Corbe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65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7"/>
          <p:cNvGrpSpPr/>
          <p:nvPr/>
        </p:nvGrpSpPr>
        <p:grpSpPr>
          <a:xfrm>
            <a:off x="683568" y="197396"/>
            <a:ext cx="8136904" cy="495300"/>
            <a:chOff x="1331640" y="4149080"/>
            <a:chExt cx="8136904" cy="495300"/>
          </a:xfrm>
        </p:grpSpPr>
        <p:grpSp>
          <p:nvGrpSpPr>
            <p:cNvPr id="3" name="群組 15"/>
            <p:cNvGrpSpPr/>
            <p:nvPr/>
          </p:nvGrpSpPr>
          <p:grpSpPr>
            <a:xfrm>
              <a:off x="1331640" y="4149080"/>
              <a:ext cx="8136904" cy="495300"/>
              <a:chOff x="1331640" y="4149080"/>
              <a:chExt cx="8136904" cy="495300"/>
            </a:xfrm>
          </p:grpSpPr>
          <p:pic>
            <p:nvPicPr>
              <p:cNvPr id="31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82170"/>
              <a:stretch>
                <a:fillRect/>
              </a:stretch>
            </p:blipFill>
            <p:spPr bwMode="auto">
              <a:xfrm>
                <a:off x="8388424" y="4149080"/>
                <a:ext cx="1080120" cy="495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2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19019"/>
              <a:stretch>
                <a:fillRect/>
              </a:stretch>
            </p:blipFill>
            <p:spPr bwMode="auto">
              <a:xfrm>
                <a:off x="3491880" y="4149080"/>
                <a:ext cx="4905772" cy="495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3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19019" r="32246"/>
              <a:stretch>
                <a:fillRect/>
              </a:stretch>
            </p:blipFill>
            <p:spPr bwMode="auto">
              <a:xfrm>
                <a:off x="1331640" y="4149080"/>
                <a:ext cx="2952328" cy="495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30" name="文字方塊 29"/>
            <p:cNvSpPr txBox="1">
              <a:spLocks noChangeArrowheads="1"/>
            </p:cNvSpPr>
            <p:nvPr/>
          </p:nvSpPr>
          <p:spPr bwMode="auto">
            <a:xfrm>
              <a:off x="1331640" y="4212332"/>
              <a:ext cx="6463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陪讀</a:t>
              </a:r>
              <a:endPara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微軟正黑體" pitchFamily="34" charset="-120"/>
              </a:endParaRPr>
            </a:p>
          </p:txBody>
        </p:sp>
      </p:grpSp>
      <p:sp>
        <p:nvSpPr>
          <p:cNvPr id="44" name="矩形 43"/>
          <p:cNvSpPr/>
          <p:nvPr/>
        </p:nvSpPr>
        <p:spPr>
          <a:xfrm>
            <a:off x="219364" y="5097578"/>
            <a:ext cx="8818310" cy="936104"/>
          </a:xfrm>
          <a:prstGeom prst="rect">
            <a:avLst/>
          </a:prstGeom>
          <a:solidFill>
            <a:srgbClr val="0070C0">
              <a:alpha val="7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 pitchFamily="34" charset="0"/>
                <a:ea typeface="新細明體"/>
                <a:cs typeface="+mn-cs"/>
              </a:rPr>
              <a:t>When searching </a:t>
            </a:r>
            <a:r>
              <a: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 pitchFamily="34" charset="0"/>
                <a:ea typeface="新細明體"/>
                <a:cs typeface="+mn-cs"/>
              </a:rPr>
              <a:t>“charity”, no optimized 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 pitchFamily="34" charset="0"/>
                <a:ea typeface="新細明體"/>
                <a:cs typeface="+mn-cs"/>
              </a:rPr>
              <a:t>videos were resulted,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 pitchFamily="34" charset="0"/>
                <a:ea typeface="新細明體"/>
                <a:cs typeface="+mn-cs"/>
              </a:rPr>
              <a:t>After 2 weeks, </a:t>
            </a:r>
            <a:r>
              <a: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 pitchFamily="34" charset="0"/>
                <a:ea typeface="新細明體"/>
                <a:cs typeface="+mn-cs"/>
              </a:rPr>
              <a:t>2 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 pitchFamily="34" charset="0"/>
                <a:ea typeface="新細明體"/>
                <a:cs typeface="+mn-cs"/>
              </a:rPr>
              <a:t>videos were resulted! </a:t>
            </a:r>
            <a:r>
              <a: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 pitchFamily="34" charset="0"/>
                <a:ea typeface="新細明體"/>
                <a:cs typeface="+mn-cs"/>
              </a:rPr>
              <a:t>This demonstrates</a:t>
            </a:r>
            <a:r>
              <a:rPr kumimoji="0" lang="en-US" altLang="zh-TW" sz="1800" b="0" i="0" u="none" strike="noStrike" kern="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 pitchFamily="34" charset="0"/>
                <a:ea typeface="新細明體"/>
                <a:cs typeface="+mn-cs"/>
              </a:rPr>
              <a:t> greater exposure</a:t>
            </a:r>
            <a:r>
              <a: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 pitchFamily="34" charset="0"/>
                <a:ea typeface="新細明體"/>
                <a:cs typeface="+mn-cs"/>
              </a:rPr>
              <a:t>. 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 pitchFamily="34" charset="0"/>
              <a:ea typeface="新細明體"/>
              <a:cs typeface="+mn-cs"/>
            </a:endParaRPr>
          </a:p>
        </p:txBody>
      </p:sp>
      <p:grpSp>
        <p:nvGrpSpPr>
          <p:cNvPr id="4" name="群組 17"/>
          <p:cNvGrpSpPr/>
          <p:nvPr/>
        </p:nvGrpSpPr>
        <p:grpSpPr>
          <a:xfrm>
            <a:off x="631728" y="197396"/>
            <a:ext cx="8188744" cy="495300"/>
            <a:chOff x="1279800" y="4149080"/>
            <a:chExt cx="8188744" cy="495300"/>
          </a:xfrm>
        </p:grpSpPr>
        <p:grpSp>
          <p:nvGrpSpPr>
            <p:cNvPr id="5" name="群組 15"/>
            <p:cNvGrpSpPr/>
            <p:nvPr/>
          </p:nvGrpSpPr>
          <p:grpSpPr>
            <a:xfrm>
              <a:off x="1279800" y="4149080"/>
              <a:ext cx="8188744" cy="495300"/>
              <a:chOff x="1279800" y="4149080"/>
              <a:chExt cx="8188744" cy="495300"/>
            </a:xfrm>
          </p:grpSpPr>
          <p:pic>
            <p:nvPicPr>
              <p:cNvPr id="48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82170"/>
              <a:stretch>
                <a:fillRect/>
              </a:stretch>
            </p:blipFill>
            <p:spPr bwMode="auto">
              <a:xfrm>
                <a:off x="8388424" y="4149080"/>
                <a:ext cx="1080120" cy="495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9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19019"/>
              <a:stretch>
                <a:fillRect/>
              </a:stretch>
            </p:blipFill>
            <p:spPr bwMode="auto">
              <a:xfrm>
                <a:off x="3491880" y="4149080"/>
                <a:ext cx="4905772" cy="495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0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19019" r="32246"/>
              <a:stretch>
                <a:fillRect/>
              </a:stretch>
            </p:blipFill>
            <p:spPr bwMode="auto">
              <a:xfrm>
                <a:off x="1279800" y="4149080"/>
                <a:ext cx="2952328" cy="495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47" name="文字方塊 46"/>
            <p:cNvSpPr txBox="1">
              <a:spLocks noChangeArrowheads="1"/>
            </p:cNvSpPr>
            <p:nvPr/>
          </p:nvSpPr>
          <p:spPr bwMode="auto">
            <a:xfrm>
              <a:off x="1331640" y="4212332"/>
              <a:ext cx="193867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TW" altLang="en-US" b="1" dirty="0" smtClean="0">
                  <a:latin typeface="Corbel" pitchFamily="34" charset="0"/>
                  <a:ea typeface="微軟正黑體" pitchFamily="34" charset="-120"/>
                </a:rPr>
                <a:t>公益活動</a:t>
              </a:r>
              <a:r>
                <a:rPr lang="en-US" altLang="zh-TW" b="1" dirty="0" smtClean="0">
                  <a:latin typeface="Corbel" pitchFamily="34" charset="0"/>
                  <a:ea typeface="微軟正黑體" pitchFamily="34" charset="-120"/>
                </a:rPr>
                <a:t>(charity)</a:t>
              </a:r>
              <a:endParaRPr lang="zh-TW" altLang="en-US" b="1" dirty="0">
                <a:latin typeface="Corbel" pitchFamily="34" charset="0"/>
                <a:ea typeface="微軟正黑體" pitchFamily="34" charset="-120"/>
              </a:endParaRPr>
            </a:p>
          </p:txBody>
        </p:sp>
      </p:grpSp>
      <p:sp>
        <p:nvSpPr>
          <p:cNvPr id="51" name="圓角矩形 50"/>
          <p:cNvSpPr/>
          <p:nvPr/>
        </p:nvSpPr>
        <p:spPr>
          <a:xfrm>
            <a:off x="2750916" y="797282"/>
            <a:ext cx="2973212" cy="284856"/>
          </a:xfrm>
          <a:prstGeom prst="roundRect">
            <a:avLst/>
          </a:prstGeom>
          <a:solidFill>
            <a:sysClr val="window" lastClr="FFFFFF"/>
          </a:solidFill>
          <a:ln w="25400" cap="flat" cmpd="sng" algn="ctr">
            <a:solidFill>
              <a:srgbClr val="65B034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rbel" pitchFamily="34" charset="0"/>
                <a:ea typeface="新細明體"/>
                <a:cs typeface="Avenir LT Std 55 Roman"/>
              </a:rPr>
              <a:t>The word “charity” gave outstanding results. </a:t>
            </a:r>
            <a:endParaRPr kumimoji="0" lang="zh-TW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rbel" pitchFamily="34" charset="0"/>
              <a:ea typeface="新細明體"/>
              <a:cs typeface="+mn-cs"/>
            </a:endParaRPr>
          </a:p>
        </p:txBody>
      </p:sp>
      <p:sp>
        <p:nvSpPr>
          <p:cNvPr id="24" name="矩形 10"/>
          <p:cNvSpPr>
            <a:spLocks noChangeArrowheads="1"/>
          </p:cNvSpPr>
          <p:nvPr/>
        </p:nvSpPr>
        <p:spPr bwMode="auto">
          <a:xfrm>
            <a:off x="518738" y="755412"/>
            <a:ext cx="8499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C00000"/>
                </a:solidFill>
                <a:latin typeface="Corbel" pitchFamily="34" charset="0"/>
                <a:ea typeface="微軟正黑體" pitchFamily="34" charset="-120"/>
              </a:rPr>
              <a:t>Before</a:t>
            </a:r>
          </a:p>
        </p:txBody>
      </p:sp>
      <p:sp>
        <p:nvSpPr>
          <p:cNvPr id="25" name="矩形 10"/>
          <p:cNvSpPr>
            <a:spLocks noChangeArrowheads="1"/>
          </p:cNvSpPr>
          <p:nvPr/>
        </p:nvSpPr>
        <p:spPr bwMode="auto">
          <a:xfrm>
            <a:off x="5829558" y="733584"/>
            <a:ext cx="69923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C00000"/>
                </a:solidFill>
                <a:latin typeface="Corbel" pitchFamily="34" charset="0"/>
                <a:ea typeface="微軟正黑體" pitchFamily="34" charset="-120"/>
              </a:rPr>
              <a:t>After</a:t>
            </a:r>
          </a:p>
        </p:txBody>
      </p:sp>
      <p:pic>
        <p:nvPicPr>
          <p:cNvPr id="6" name="Picture 2" descr="D:\Data\My documents\桌面\圖片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438" y="1040356"/>
            <a:ext cx="2154338" cy="33967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36" name="群組 35"/>
          <p:cNvGrpSpPr/>
          <p:nvPr/>
        </p:nvGrpSpPr>
        <p:grpSpPr>
          <a:xfrm>
            <a:off x="5652121" y="1102916"/>
            <a:ext cx="2332416" cy="3384376"/>
            <a:chOff x="4716016" y="1196752"/>
            <a:chExt cx="2093395" cy="3384376"/>
          </a:xfrm>
        </p:grpSpPr>
        <p:pic>
          <p:nvPicPr>
            <p:cNvPr id="37" name="Picture 2" descr="D:\Data\My documents\桌面\on-working projects\Kiehl's SLPR\公益活動_Youtube_1012.png"/>
            <p:cNvPicPr>
              <a:picLocks noChangeAspect="1" noChangeArrowheads="1"/>
            </p:cNvPicPr>
            <p:nvPr/>
          </p:nvPicPr>
          <p:blipFill>
            <a:blip r:embed="rId4" cstate="print"/>
            <a:srcRect t="2817" b="30978"/>
            <a:stretch>
              <a:fillRect/>
            </a:stretch>
          </p:blipFill>
          <p:spPr bwMode="auto">
            <a:xfrm>
              <a:off x="4716016" y="1196752"/>
              <a:ext cx="2093395" cy="338437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38" name="矩形 37"/>
            <p:cNvSpPr/>
            <p:nvPr/>
          </p:nvSpPr>
          <p:spPr>
            <a:xfrm>
              <a:off x="5004048" y="3789040"/>
              <a:ext cx="1080120" cy="288032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5004048" y="2852936"/>
              <a:ext cx="1080120" cy="21602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3" name="向右箭號 22"/>
          <p:cNvSpPr/>
          <p:nvPr/>
        </p:nvSpPr>
        <p:spPr>
          <a:xfrm>
            <a:off x="2803080" y="2087210"/>
            <a:ext cx="2868884" cy="1846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3347864" y="1844824"/>
            <a:ext cx="2164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Corbel" pitchFamily="34" charset="0"/>
              </a:rPr>
              <a:t>After 2 weeks</a:t>
            </a:r>
            <a:endParaRPr lang="zh-TW" altLang="en-US" dirty="0">
              <a:latin typeface="Corbe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65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4"/>
          <p:cNvSpPr>
            <a:spLocks noGrp="1"/>
          </p:cNvSpPr>
          <p:nvPr>
            <p:ph type="title"/>
          </p:nvPr>
        </p:nvSpPr>
        <p:spPr bwMode="auto">
          <a:xfrm>
            <a:off x="556815" y="274638"/>
            <a:ext cx="8129985" cy="454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dirty="0">
                <a:solidFill>
                  <a:sysClr val="windowText" lastClr="000000"/>
                </a:solidFill>
                <a:latin typeface="Corbel"/>
                <a:ea typeface="新細明體"/>
                <a:cs typeface="Corbel"/>
              </a:rPr>
              <a:t>Performance </a:t>
            </a:r>
            <a:endParaRPr lang="zh-TW" altLang="en-US" b="0" dirty="0">
              <a:solidFill>
                <a:sysClr val="windowText" lastClr="000000"/>
              </a:solidFill>
              <a:latin typeface="Corbel"/>
              <a:ea typeface="新細明體"/>
              <a:cs typeface="Corbel"/>
            </a:endParaRPr>
          </a:p>
        </p:txBody>
      </p:sp>
      <p:graphicFrame>
        <p:nvGraphicFramePr>
          <p:cNvPr id="14" name="圖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9909140"/>
              </p:ext>
            </p:extLst>
          </p:nvPr>
        </p:nvGraphicFramePr>
        <p:xfrm>
          <a:off x="975481" y="1238709"/>
          <a:ext cx="6935142" cy="25358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矩形 14"/>
          <p:cNvSpPr/>
          <p:nvPr/>
        </p:nvSpPr>
        <p:spPr>
          <a:xfrm>
            <a:off x="1363463" y="1232756"/>
            <a:ext cx="7124867" cy="468052"/>
          </a:xfrm>
          <a:prstGeom prst="rect">
            <a:avLst/>
          </a:prstGeom>
          <a:solidFill>
            <a:srgbClr val="0070C0">
              <a:alpha val="7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 pitchFamily="34" charset="0"/>
                <a:ea typeface="新細明體"/>
                <a:cs typeface="Avenir LT Std 55 Roman"/>
              </a:rPr>
              <a:t>The performance of </a:t>
            </a:r>
            <a:r>
              <a:rPr kumimoji="0" lang="en-US" altLang="zh-TW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 pitchFamily="34" charset="0"/>
                <a:ea typeface="新細明體"/>
                <a:cs typeface="Avenir LT Std 55 Roman"/>
              </a:rPr>
              <a:t>Kiehl’s</a:t>
            </a:r>
            <a:r>
              <a: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 pitchFamily="34" charset="0"/>
                <a:ea typeface="新細明體"/>
                <a:cs typeface="Avenir LT Std 55 Roman"/>
              </a:rPr>
              <a:t> YouTube 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 pitchFamily="34" charset="0"/>
                <a:ea typeface="新細明體"/>
                <a:cs typeface="Avenir LT Std 55 Roman"/>
              </a:rPr>
              <a:t>videos dramatically surpassed general </a:t>
            </a:r>
            <a:r>
              <a: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 pitchFamily="34" charset="0"/>
                <a:ea typeface="新細明體"/>
                <a:cs typeface="Avenir LT Std 55 Roman"/>
              </a:rPr>
              <a:t>videos</a:t>
            </a:r>
            <a:r>
              <a:rPr lang="en-US" altLang="zh-TW" kern="0" dirty="0">
                <a:solidFill>
                  <a:sysClr val="window" lastClr="FFFFFF"/>
                </a:solidFill>
                <a:latin typeface="Corbel" pitchFamily="34" charset="0"/>
                <a:ea typeface="新細明體"/>
                <a:cs typeface="Avenir LT Std 55 Roman"/>
              </a:rPr>
              <a:t> </a:t>
            </a:r>
            <a:r>
              <a:rPr lang="en-US" altLang="zh-TW" kern="0" dirty="0" smtClean="0">
                <a:solidFill>
                  <a:sysClr val="window" lastClr="FFFFFF"/>
                </a:solidFill>
                <a:latin typeface="Corbel" pitchFamily="34" charset="0"/>
                <a:ea typeface="新細明體"/>
                <a:cs typeface="Avenir LT Std 55 Roman"/>
              </a:rPr>
              <a:t>by over 200%!</a:t>
            </a:r>
            <a:r>
              <a: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 pitchFamily="34" charset="0"/>
                <a:ea typeface="新細明體"/>
                <a:cs typeface="Avenir LT Std 55 Roman"/>
              </a:rPr>
              <a:t> 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 pitchFamily="34" charset="0"/>
              <a:ea typeface="新細明體"/>
              <a:cs typeface="Avenir LT Std 55 Roman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56815" y="1122764"/>
            <a:ext cx="843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0" i="0" dirty="0" smtClean="0">
                <a:latin typeface="Corbel" pitchFamily="34" charset="0"/>
                <a:cs typeface="Avenir LT Std 55 Roman"/>
              </a:rPr>
              <a:t>Unit: views</a:t>
            </a:r>
            <a:endParaRPr lang="zh-TW" altLang="en-US" sz="1000" b="0" i="0" dirty="0">
              <a:latin typeface="Corbel" pitchFamily="34" charset="0"/>
              <a:cs typeface="Avenir LT Std 55 Roman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46" t="35624" r="30756" b="35661"/>
          <a:stretch/>
        </p:blipFill>
        <p:spPr bwMode="auto">
          <a:xfrm>
            <a:off x="520995" y="3848985"/>
            <a:ext cx="4080943" cy="2220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矩形 18"/>
          <p:cNvSpPr/>
          <p:nvPr/>
        </p:nvSpPr>
        <p:spPr>
          <a:xfrm>
            <a:off x="1047534" y="4054313"/>
            <a:ext cx="3027864" cy="468052"/>
          </a:xfrm>
          <a:prstGeom prst="rect">
            <a:avLst/>
          </a:prstGeom>
          <a:solidFill>
            <a:srgbClr val="0070C0">
              <a:alpha val="7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 pitchFamily="34" charset="0"/>
                <a:ea typeface="新細明體"/>
                <a:cs typeface="Avenir LT Std 55 Roman"/>
              </a:rPr>
              <a:t>Kiehls</a:t>
            </a:r>
            <a:r>
              <a: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 pitchFamily="34" charset="0"/>
                <a:ea typeface="新細明體"/>
                <a:cs typeface="Avenir LT Std 55 Roman"/>
              </a:rPr>
              <a:t> Facebook Fans 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 pitchFamily="34" charset="0"/>
              <a:ea typeface="新細明體"/>
              <a:cs typeface="Avenir LT Std 55 Roman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223283" y="839972"/>
            <a:ext cx="8761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0" i="0" dirty="0" smtClean="0">
                <a:latin typeface="Corbel" pitchFamily="34" charset="0"/>
                <a:cs typeface="Avenir LT Std 55 Roman"/>
              </a:rPr>
              <a:t>Within the Campaign period, (September- October), our performance proved our mission was accomplished…. </a:t>
            </a:r>
            <a:endParaRPr lang="zh-TW" altLang="en-US" sz="1400" b="0" i="0" dirty="0">
              <a:latin typeface="Corbel" pitchFamily="34" charset="0"/>
              <a:cs typeface="Avenir LT Std 55 Roman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5436096" y="2389530"/>
            <a:ext cx="98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292%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727994" y="1835532"/>
            <a:ext cx="98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251%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067454" y="1677164"/>
            <a:ext cx="98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200%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825157" y="4527751"/>
            <a:ext cx="34726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0" i="0" dirty="0" smtClean="0">
                <a:latin typeface="Corbel" pitchFamily="34" charset="0"/>
                <a:cs typeface="Avenir LT Std 55 Roman"/>
              </a:rPr>
              <a:t>Facebook fans started to increase dramatically in </a:t>
            </a:r>
            <a:r>
              <a:rPr lang="en-US" altLang="zh-TW" sz="1400" dirty="0" smtClean="0">
                <a:latin typeface="Corbel" pitchFamily="34" charset="0"/>
                <a:cs typeface="Avenir LT Std 55 Roman"/>
              </a:rPr>
              <a:t>September and </a:t>
            </a:r>
            <a:r>
              <a:rPr lang="en-US" altLang="zh-TW" sz="1400" b="0" i="0" dirty="0" smtClean="0">
                <a:latin typeface="Corbel" pitchFamily="34" charset="0"/>
                <a:cs typeface="Avenir LT Std 55 Roman"/>
              </a:rPr>
              <a:t>exceeded 45k in October</a:t>
            </a:r>
            <a:endParaRPr lang="zh-TW" altLang="en-US" sz="1400" b="0" i="0" dirty="0">
              <a:latin typeface="Corbel" pitchFamily="34" charset="0"/>
              <a:cs typeface="Avenir LT Std 55 Roman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92" t="23013" r="31104" b="48041"/>
          <a:stretch/>
        </p:blipFill>
        <p:spPr bwMode="auto">
          <a:xfrm>
            <a:off x="4716016" y="3933056"/>
            <a:ext cx="4002510" cy="214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矩形 24"/>
          <p:cNvSpPr/>
          <p:nvPr/>
        </p:nvSpPr>
        <p:spPr>
          <a:xfrm>
            <a:off x="5460466" y="3968658"/>
            <a:ext cx="3027864" cy="468052"/>
          </a:xfrm>
          <a:prstGeom prst="rect">
            <a:avLst/>
          </a:prstGeom>
          <a:solidFill>
            <a:srgbClr val="0070C0">
              <a:alpha val="7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rbel" pitchFamily="34" charset="0"/>
                <a:ea typeface="新細明體"/>
                <a:cs typeface="Avenir LT Std 55 Roman"/>
              </a:rPr>
              <a:t>People are talking about 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orbel" pitchFamily="34" charset="0"/>
              <a:ea typeface="新細明體"/>
              <a:cs typeface="Avenir LT Std 55 Roman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5181616" y="4522365"/>
            <a:ext cx="3472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0" i="0" dirty="0" smtClean="0">
                <a:latin typeface="Corbel" pitchFamily="34" charset="0"/>
                <a:cs typeface="Avenir LT Std 55 Roman"/>
              </a:rPr>
              <a:t>The number reached climax (almost 60K) in September! </a:t>
            </a:r>
            <a:endParaRPr lang="zh-TW" altLang="en-US" sz="1400" b="0" i="0" dirty="0">
              <a:latin typeface="Corbel" pitchFamily="34" charset="0"/>
              <a:cs typeface="Avenir LT Std 55 Roman"/>
            </a:endParaRPr>
          </a:p>
        </p:txBody>
      </p:sp>
    </p:spTree>
    <p:extLst>
      <p:ext uri="{BB962C8B-B14F-4D97-AF65-F5344CB8AC3E}">
        <p14:creationId xmlns:p14="http://schemas.microsoft.com/office/powerpoint/2010/main" val="260102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P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Prospect 2012 - 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Prospect 2012 - 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Prospect 2012 - Calibri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iprospect new 2011">
  <a:themeElements>
    <a:clrScheme name="iProspect">
      <a:dk1>
        <a:sysClr val="windowText" lastClr="000000"/>
      </a:dk1>
      <a:lt1>
        <a:sysClr val="window" lastClr="FFFFFF"/>
      </a:lt1>
      <a:dk2>
        <a:srgbClr val="FFFFFF"/>
      </a:dk2>
      <a:lt2>
        <a:srgbClr val="FFFFFF"/>
      </a:lt2>
      <a:accent1>
        <a:srgbClr val="65B034"/>
      </a:accent1>
      <a:accent2>
        <a:srgbClr val="EE9546"/>
      </a:accent2>
      <a:accent3>
        <a:srgbClr val="DE6223"/>
      </a:accent3>
      <a:accent4>
        <a:srgbClr val="737A7C"/>
      </a:accent4>
      <a:accent5>
        <a:srgbClr val="455560"/>
      </a:accent5>
      <a:accent6>
        <a:srgbClr val="0055A5"/>
      </a:accent6>
      <a:hlink>
        <a:srgbClr val="C41230"/>
      </a:hlink>
      <a:folHlink>
        <a:srgbClr val="800080"/>
      </a:folHlink>
    </a:clrScheme>
    <a:fontScheme name="iProspect 2011">
      <a:majorFont>
        <a:latin typeface="Corbel"/>
        <a:ea typeface="微軟正黑體"/>
        <a:cs typeface=""/>
      </a:majorFont>
      <a:minorFont>
        <a:latin typeface="Corbe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75000"/>
          </a:schemeClr>
        </a:solidFill>
        <a:ln>
          <a:noFill/>
        </a:ln>
        <a:scene3d>
          <a:camera prst="orthographicFront"/>
          <a:lightRig rig="threePt" dir="t"/>
        </a:scene3d>
        <a:sp3d>
          <a:bevelT/>
        </a:sp3d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0">
          <a:solidFill>
            <a:srgbClr val="3366CC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buFont typeface="Wingdings" pitchFamily="2" charset="2"/>
          <a:buChar char="ü"/>
          <a:defRPr sz="2200" b="1" dirty="0" smtClean="0">
            <a:ea typeface="微軟正黑體" pitchFamily="34" charset="-120"/>
            <a:cs typeface="Corbel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iProspect">
    <a:dk1>
      <a:sysClr val="windowText" lastClr="000000"/>
    </a:dk1>
    <a:lt1>
      <a:sysClr val="window" lastClr="FFFFFF"/>
    </a:lt1>
    <a:dk2>
      <a:srgbClr val="FFFFFF"/>
    </a:dk2>
    <a:lt2>
      <a:srgbClr val="FFFFFF"/>
    </a:lt2>
    <a:accent1>
      <a:srgbClr val="65B034"/>
    </a:accent1>
    <a:accent2>
      <a:srgbClr val="EE9546"/>
    </a:accent2>
    <a:accent3>
      <a:srgbClr val="DE6223"/>
    </a:accent3>
    <a:accent4>
      <a:srgbClr val="737A7C"/>
    </a:accent4>
    <a:accent5>
      <a:srgbClr val="455560"/>
    </a:accent5>
    <a:accent6>
      <a:srgbClr val="0055A5"/>
    </a:accent6>
    <a:hlink>
      <a:srgbClr val="C41230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iP</Template>
  <TotalTime>428</TotalTime>
  <Words>243</Words>
  <Application>Microsoft Office PowerPoint</Application>
  <PresentationFormat>如螢幕大小 (4:3)</PresentationFormat>
  <Paragraphs>47</Paragraphs>
  <Slides>5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4</vt:i4>
      </vt:variant>
      <vt:variant>
        <vt:lpstr>投影片標題</vt:lpstr>
      </vt:variant>
      <vt:variant>
        <vt:i4>5</vt:i4>
      </vt:variant>
    </vt:vector>
  </HeadingPairs>
  <TitlesOfParts>
    <vt:vector size="9" baseType="lpstr">
      <vt:lpstr>iP</vt:lpstr>
      <vt:lpstr>2_Custom Design</vt:lpstr>
      <vt:lpstr>1_Custom Design</vt:lpstr>
      <vt:lpstr>iprospect new 2011</vt:lpstr>
      <vt:lpstr>PowerPoint 簡報</vt:lpstr>
      <vt:lpstr>PowerPoint 簡報</vt:lpstr>
      <vt:lpstr>PowerPoint 簡報</vt:lpstr>
      <vt:lpstr>PowerPoint 簡報</vt:lpstr>
      <vt:lpstr>Performance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Jesse Jiang</dc:creator>
  <cp:lastModifiedBy>Daphne Liu</cp:lastModifiedBy>
  <cp:revision>21</cp:revision>
  <dcterms:created xsi:type="dcterms:W3CDTF">2012-12-14T06:38:27Z</dcterms:created>
  <dcterms:modified xsi:type="dcterms:W3CDTF">2012-12-20T03:32:37Z</dcterms:modified>
</cp:coreProperties>
</file>